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65" r:id="rId3"/>
    <p:sldId id="266" r:id="rId4"/>
    <p:sldId id="267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8EA419-B1A6-4FC3-9ABD-7CFEDD45F019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nl-BE"/>
        </a:p>
      </dgm:t>
    </dgm:pt>
    <dgm:pt modelId="{DADC696E-65A6-4025-A4FB-935DD8835446}">
      <dgm:prSet phldrT="[Tekst]"/>
      <dgm:spPr/>
      <dgm:t>
        <a:bodyPr/>
        <a:lstStyle/>
        <a:p>
          <a:r>
            <a:rPr lang="nl-BE" dirty="0"/>
            <a:t>Volken gedragen zich als Joden</a:t>
          </a:r>
        </a:p>
      </dgm:t>
    </dgm:pt>
    <dgm:pt modelId="{D65BDEDE-731F-4182-B44E-6B5BFC23D732}" type="parTrans" cxnId="{C46C3272-534D-45AA-A4BA-FD54F83BDD29}">
      <dgm:prSet/>
      <dgm:spPr/>
      <dgm:t>
        <a:bodyPr/>
        <a:lstStyle/>
        <a:p>
          <a:endParaRPr lang="nl-BE"/>
        </a:p>
      </dgm:t>
    </dgm:pt>
    <dgm:pt modelId="{D6AA8359-39E8-47B2-BF04-762EF53B1A50}" type="sibTrans" cxnId="{C46C3272-534D-45AA-A4BA-FD54F83BDD29}">
      <dgm:prSet/>
      <dgm:spPr/>
      <dgm:t>
        <a:bodyPr/>
        <a:lstStyle/>
        <a:p>
          <a:endParaRPr lang="nl-BE"/>
        </a:p>
      </dgm:t>
    </dgm:pt>
    <dgm:pt modelId="{A508BEB2-D6C1-44BE-A597-1495BEC253B3}">
      <dgm:prSet phldrT="[Tekst]"/>
      <dgm:spPr/>
      <dgm:t>
        <a:bodyPr/>
        <a:lstStyle/>
        <a:p>
          <a:r>
            <a:rPr lang="nl-BE" dirty="0"/>
            <a:t>Volken scheiden zich van Joden</a:t>
          </a:r>
        </a:p>
      </dgm:t>
    </dgm:pt>
    <dgm:pt modelId="{A60D6110-8F0F-4E50-9F1F-F192C2F6C52B}" type="parTrans" cxnId="{8DF5D5C9-041F-4FA9-BC1B-6565DC84B8FF}">
      <dgm:prSet/>
      <dgm:spPr/>
      <dgm:t>
        <a:bodyPr/>
        <a:lstStyle/>
        <a:p>
          <a:endParaRPr lang="nl-BE"/>
        </a:p>
      </dgm:t>
    </dgm:pt>
    <dgm:pt modelId="{6DF6C88F-1AE5-4BEB-AE0B-A02902235002}" type="sibTrans" cxnId="{8DF5D5C9-041F-4FA9-BC1B-6565DC84B8FF}">
      <dgm:prSet/>
      <dgm:spPr/>
      <dgm:t>
        <a:bodyPr/>
        <a:lstStyle/>
        <a:p>
          <a:endParaRPr lang="nl-BE"/>
        </a:p>
      </dgm:t>
    </dgm:pt>
    <dgm:pt modelId="{C9B0CD89-8908-4D0E-855B-0C7BEA6A224A}">
      <dgm:prSet phldrT="[Tekst]"/>
      <dgm:spPr/>
      <dgm:t>
        <a:bodyPr/>
        <a:lstStyle/>
        <a:p>
          <a:r>
            <a:rPr lang="nl-BE" dirty="0"/>
            <a:t>Joden gedragen zich als volken</a:t>
          </a:r>
        </a:p>
      </dgm:t>
    </dgm:pt>
    <dgm:pt modelId="{5EE36EEF-84C9-4286-ADAF-FA407B781EBC}" type="parTrans" cxnId="{978E5527-8B6B-46F9-B2BC-72DF296370D2}">
      <dgm:prSet/>
      <dgm:spPr/>
      <dgm:t>
        <a:bodyPr/>
        <a:lstStyle/>
        <a:p>
          <a:endParaRPr lang="nl-BE"/>
        </a:p>
      </dgm:t>
    </dgm:pt>
    <dgm:pt modelId="{AD3D7D2F-33E2-4889-BD75-220D72BAC71E}" type="sibTrans" cxnId="{978E5527-8B6B-46F9-B2BC-72DF296370D2}">
      <dgm:prSet/>
      <dgm:spPr/>
      <dgm:t>
        <a:bodyPr/>
        <a:lstStyle/>
        <a:p>
          <a:endParaRPr lang="nl-BE"/>
        </a:p>
      </dgm:t>
    </dgm:pt>
    <dgm:pt modelId="{7634EC50-0A0B-436C-935F-7EABBC353F19}">
      <dgm:prSet phldrT="[Tekst]"/>
      <dgm:spPr/>
      <dgm:t>
        <a:bodyPr/>
        <a:lstStyle/>
        <a:p>
          <a:r>
            <a:rPr lang="nl-BE" dirty="0"/>
            <a:t>Joden en volken naast elkaar</a:t>
          </a:r>
        </a:p>
      </dgm:t>
    </dgm:pt>
    <dgm:pt modelId="{562156D9-D0A6-431E-9218-1D4A15123C63}" type="parTrans" cxnId="{38A7105B-C9B0-4C64-86ED-67116E86F53F}">
      <dgm:prSet/>
      <dgm:spPr/>
      <dgm:t>
        <a:bodyPr/>
        <a:lstStyle/>
        <a:p>
          <a:endParaRPr lang="nl-BE"/>
        </a:p>
      </dgm:t>
    </dgm:pt>
    <dgm:pt modelId="{A421B40C-B0E4-454A-87AF-1CDC5CC0C4FB}" type="sibTrans" cxnId="{38A7105B-C9B0-4C64-86ED-67116E86F53F}">
      <dgm:prSet/>
      <dgm:spPr/>
      <dgm:t>
        <a:bodyPr/>
        <a:lstStyle/>
        <a:p>
          <a:endParaRPr lang="nl-BE"/>
        </a:p>
      </dgm:t>
    </dgm:pt>
    <dgm:pt modelId="{70B4FB4D-7D40-4F09-A9AB-9EA3455A01DD}" type="pres">
      <dgm:prSet presAssocID="{CE8EA419-B1A6-4FC3-9ABD-7CFEDD45F019}" presName="diagram" presStyleCnt="0">
        <dgm:presLayoutVars>
          <dgm:dir/>
          <dgm:resizeHandles val="exact"/>
        </dgm:presLayoutVars>
      </dgm:prSet>
      <dgm:spPr/>
    </dgm:pt>
    <dgm:pt modelId="{277FA136-0B17-47BE-B2CC-EFF3434D530D}" type="pres">
      <dgm:prSet presAssocID="{DADC696E-65A6-4025-A4FB-935DD8835446}" presName="node" presStyleLbl="node1" presStyleIdx="0" presStyleCnt="4">
        <dgm:presLayoutVars>
          <dgm:bulletEnabled val="1"/>
        </dgm:presLayoutVars>
      </dgm:prSet>
      <dgm:spPr/>
    </dgm:pt>
    <dgm:pt modelId="{917755BF-E41D-4C7A-83D1-D9B517ECD590}" type="pres">
      <dgm:prSet presAssocID="{D6AA8359-39E8-47B2-BF04-762EF53B1A50}" presName="sibTrans" presStyleCnt="0"/>
      <dgm:spPr/>
    </dgm:pt>
    <dgm:pt modelId="{F4EB1D0C-E034-4055-9B27-96F81DDCDCE6}" type="pres">
      <dgm:prSet presAssocID="{A508BEB2-D6C1-44BE-A597-1495BEC253B3}" presName="node" presStyleLbl="node1" presStyleIdx="1" presStyleCnt="4">
        <dgm:presLayoutVars>
          <dgm:bulletEnabled val="1"/>
        </dgm:presLayoutVars>
      </dgm:prSet>
      <dgm:spPr/>
    </dgm:pt>
    <dgm:pt modelId="{348CFC67-4C43-429C-A2A9-9D7561CB26D8}" type="pres">
      <dgm:prSet presAssocID="{6DF6C88F-1AE5-4BEB-AE0B-A02902235002}" presName="sibTrans" presStyleCnt="0"/>
      <dgm:spPr/>
    </dgm:pt>
    <dgm:pt modelId="{BE1BB95D-6E72-4796-8C0F-E4DC12F36EC5}" type="pres">
      <dgm:prSet presAssocID="{C9B0CD89-8908-4D0E-855B-0C7BEA6A224A}" presName="node" presStyleLbl="node1" presStyleIdx="2" presStyleCnt="4">
        <dgm:presLayoutVars>
          <dgm:bulletEnabled val="1"/>
        </dgm:presLayoutVars>
      </dgm:prSet>
      <dgm:spPr/>
    </dgm:pt>
    <dgm:pt modelId="{171EA797-9021-435F-93D3-44A4C75F3C83}" type="pres">
      <dgm:prSet presAssocID="{AD3D7D2F-33E2-4889-BD75-220D72BAC71E}" presName="sibTrans" presStyleCnt="0"/>
      <dgm:spPr/>
    </dgm:pt>
    <dgm:pt modelId="{758D5BE5-71CF-41D8-8613-2566D07AC7B4}" type="pres">
      <dgm:prSet presAssocID="{7634EC50-0A0B-436C-935F-7EABBC353F19}" presName="node" presStyleLbl="node1" presStyleIdx="3" presStyleCnt="4">
        <dgm:presLayoutVars>
          <dgm:bulletEnabled val="1"/>
        </dgm:presLayoutVars>
      </dgm:prSet>
      <dgm:spPr/>
    </dgm:pt>
  </dgm:ptLst>
  <dgm:cxnLst>
    <dgm:cxn modelId="{458D4424-D010-407D-821A-395964965451}" type="presOf" srcId="{DADC696E-65A6-4025-A4FB-935DD8835446}" destId="{277FA136-0B17-47BE-B2CC-EFF3434D530D}" srcOrd="0" destOrd="0" presId="urn:microsoft.com/office/officeart/2005/8/layout/default"/>
    <dgm:cxn modelId="{978E5527-8B6B-46F9-B2BC-72DF296370D2}" srcId="{CE8EA419-B1A6-4FC3-9ABD-7CFEDD45F019}" destId="{C9B0CD89-8908-4D0E-855B-0C7BEA6A224A}" srcOrd="2" destOrd="0" parTransId="{5EE36EEF-84C9-4286-ADAF-FA407B781EBC}" sibTransId="{AD3D7D2F-33E2-4889-BD75-220D72BAC71E}"/>
    <dgm:cxn modelId="{9E652F39-994A-476E-9FDC-0EC4AD954C2F}" type="presOf" srcId="{C9B0CD89-8908-4D0E-855B-0C7BEA6A224A}" destId="{BE1BB95D-6E72-4796-8C0F-E4DC12F36EC5}" srcOrd="0" destOrd="0" presId="urn:microsoft.com/office/officeart/2005/8/layout/default"/>
    <dgm:cxn modelId="{38A7105B-C9B0-4C64-86ED-67116E86F53F}" srcId="{CE8EA419-B1A6-4FC3-9ABD-7CFEDD45F019}" destId="{7634EC50-0A0B-436C-935F-7EABBC353F19}" srcOrd="3" destOrd="0" parTransId="{562156D9-D0A6-431E-9218-1D4A15123C63}" sibTransId="{A421B40C-B0E4-454A-87AF-1CDC5CC0C4FB}"/>
    <dgm:cxn modelId="{E5330D43-6FE0-4A19-A690-1AFD669BC4A8}" type="presOf" srcId="{7634EC50-0A0B-436C-935F-7EABBC353F19}" destId="{758D5BE5-71CF-41D8-8613-2566D07AC7B4}" srcOrd="0" destOrd="0" presId="urn:microsoft.com/office/officeart/2005/8/layout/default"/>
    <dgm:cxn modelId="{5E863F67-2EFB-4B95-AC7A-215BE5796818}" type="presOf" srcId="{CE8EA419-B1A6-4FC3-9ABD-7CFEDD45F019}" destId="{70B4FB4D-7D40-4F09-A9AB-9EA3455A01DD}" srcOrd="0" destOrd="0" presId="urn:microsoft.com/office/officeart/2005/8/layout/default"/>
    <dgm:cxn modelId="{C46C3272-534D-45AA-A4BA-FD54F83BDD29}" srcId="{CE8EA419-B1A6-4FC3-9ABD-7CFEDD45F019}" destId="{DADC696E-65A6-4025-A4FB-935DD8835446}" srcOrd="0" destOrd="0" parTransId="{D65BDEDE-731F-4182-B44E-6B5BFC23D732}" sibTransId="{D6AA8359-39E8-47B2-BF04-762EF53B1A50}"/>
    <dgm:cxn modelId="{0C0CA993-2DD5-42C7-8A93-51E866F03129}" type="presOf" srcId="{A508BEB2-D6C1-44BE-A597-1495BEC253B3}" destId="{F4EB1D0C-E034-4055-9B27-96F81DDCDCE6}" srcOrd="0" destOrd="0" presId="urn:microsoft.com/office/officeart/2005/8/layout/default"/>
    <dgm:cxn modelId="{8DF5D5C9-041F-4FA9-BC1B-6565DC84B8FF}" srcId="{CE8EA419-B1A6-4FC3-9ABD-7CFEDD45F019}" destId="{A508BEB2-D6C1-44BE-A597-1495BEC253B3}" srcOrd="1" destOrd="0" parTransId="{A60D6110-8F0F-4E50-9F1F-F192C2F6C52B}" sibTransId="{6DF6C88F-1AE5-4BEB-AE0B-A02902235002}"/>
    <dgm:cxn modelId="{7924D5CB-C16E-4124-A297-3A8B591CB2B7}" type="presParOf" srcId="{70B4FB4D-7D40-4F09-A9AB-9EA3455A01DD}" destId="{277FA136-0B17-47BE-B2CC-EFF3434D530D}" srcOrd="0" destOrd="0" presId="urn:microsoft.com/office/officeart/2005/8/layout/default"/>
    <dgm:cxn modelId="{21EBF43A-8F61-4EC7-A144-BBA45CB4A625}" type="presParOf" srcId="{70B4FB4D-7D40-4F09-A9AB-9EA3455A01DD}" destId="{917755BF-E41D-4C7A-83D1-D9B517ECD590}" srcOrd="1" destOrd="0" presId="urn:microsoft.com/office/officeart/2005/8/layout/default"/>
    <dgm:cxn modelId="{31E1C334-236E-457B-B7A7-92F32B674681}" type="presParOf" srcId="{70B4FB4D-7D40-4F09-A9AB-9EA3455A01DD}" destId="{F4EB1D0C-E034-4055-9B27-96F81DDCDCE6}" srcOrd="2" destOrd="0" presId="urn:microsoft.com/office/officeart/2005/8/layout/default"/>
    <dgm:cxn modelId="{43015231-B80D-4F16-A5F3-4F80769B35B9}" type="presParOf" srcId="{70B4FB4D-7D40-4F09-A9AB-9EA3455A01DD}" destId="{348CFC67-4C43-429C-A2A9-9D7561CB26D8}" srcOrd="3" destOrd="0" presId="urn:microsoft.com/office/officeart/2005/8/layout/default"/>
    <dgm:cxn modelId="{9DE98C90-45FE-4EA7-ABAC-CD2A267FE93F}" type="presParOf" srcId="{70B4FB4D-7D40-4F09-A9AB-9EA3455A01DD}" destId="{BE1BB95D-6E72-4796-8C0F-E4DC12F36EC5}" srcOrd="4" destOrd="0" presId="urn:microsoft.com/office/officeart/2005/8/layout/default"/>
    <dgm:cxn modelId="{47471C62-7B7E-439F-A072-1A77EAB63946}" type="presParOf" srcId="{70B4FB4D-7D40-4F09-A9AB-9EA3455A01DD}" destId="{171EA797-9021-435F-93D3-44A4C75F3C83}" srcOrd="5" destOrd="0" presId="urn:microsoft.com/office/officeart/2005/8/layout/default"/>
    <dgm:cxn modelId="{615427AC-74A4-47DB-A15E-A78A9D78931C}" type="presParOf" srcId="{70B4FB4D-7D40-4F09-A9AB-9EA3455A01DD}" destId="{758D5BE5-71CF-41D8-8613-2566D07AC7B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29BF5D-3C16-4424-B7AC-A7629BA75722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6C332C6E-5914-462C-8735-AED0EF0530C1}">
      <dgm:prSet phldrT="[Tekst]"/>
      <dgm:spPr/>
      <dgm:t>
        <a:bodyPr/>
        <a:lstStyle/>
        <a:p>
          <a:r>
            <a:rPr lang="nl-BE" dirty="0"/>
            <a:t>Inleiding (1:1-9)</a:t>
          </a:r>
        </a:p>
      </dgm:t>
    </dgm:pt>
    <dgm:pt modelId="{55842CE3-901D-4782-A023-74C9B79B52A3}" type="parTrans" cxnId="{FA8111B0-CA7D-4063-A101-8F2F7757A8BA}">
      <dgm:prSet/>
      <dgm:spPr/>
      <dgm:t>
        <a:bodyPr/>
        <a:lstStyle/>
        <a:p>
          <a:endParaRPr lang="nl-BE"/>
        </a:p>
      </dgm:t>
    </dgm:pt>
    <dgm:pt modelId="{96B1B602-8C17-485E-8CE1-9ABDE04044B8}" type="sibTrans" cxnId="{FA8111B0-CA7D-4063-A101-8F2F7757A8BA}">
      <dgm:prSet/>
      <dgm:spPr/>
      <dgm:t>
        <a:bodyPr/>
        <a:lstStyle/>
        <a:p>
          <a:endParaRPr lang="nl-BE"/>
        </a:p>
      </dgm:t>
    </dgm:pt>
    <dgm:pt modelId="{32D3447C-B774-4DED-ACD8-56FACEE16EC1}">
      <dgm:prSet phldrT="[Tekst]"/>
      <dgm:spPr/>
      <dgm:t>
        <a:bodyPr/>
        <a:lstStyle/>
        <a:p>
          <a:r>
            <a:rPr lang="nl-BE" dirty="0"/>
            <a:t>Historisch (1:10-2:21)</a:t>
          </a:r>
        </a:p>
      </dgm:t>
    </dgm:pt>
    <dgm:pt modelId="{3C196A89-E874-4FDA-9DF6-BAF3CA2BA9A6}" type="parTrans" cxnId="{7D993557-117D-4D38-8DA3-74A4A0C1CC6F}">
      <dgm:prSet/>
      <dgm:spPr/>
      <dgm:t>
        <a:bodyPr/>
        <a:lstStyle/>
        <a:p>
          <a:endParaRPr lang="nl-BE"/>
        </a:p>
      </dgm:t>
    </dgm:pt>
    <dgm:pt modelId="{4B034467-D3B7-4989-9088-D2C83D78CF97}" type="sibTrans" cxnId="{7D993557-117D-4D38-8DA3-74A4A0C1CC6F}">
      <dgm:prSet/>
      <dgm:spPr/>
      <dgm:t>
        <a:bodyPr/>
        <a:lstStyle/>
        <a:p>
          <a:endParaRPr lang="nl-BE"/>
        </a:p>
      </dgm:t>
    </dgm:pt>
    <dgm:pt modelId="{AE922ECC-BC9F-46B4-9E5E-EC430542E57A}">
      <dgm:prSet phldrT="[Tekst]"/>
      <dgm:spPr/>
      <dgm:t>
        <a:bodyPr/>
        <a:lstStyle/>
        <a:p>
          <a:r>
            <a:rPr lang="nl-BE" dirty="0"/>
            <a:t>Theologisch (3:1-4:11)</a:t>
          </a:r>
        </a:p>
      </dgm:t>
    </dgm:pt>
    <dgm:pt modelId="{C94C5165-0E4A-4BAD-8224-83514ADAE344}" type="parTrans" cxnId="{158C15C9-45C2-4A16-B357-782F9AFAE0F9}">
      <dgm:prSet/>
      <dgm:spPr/>
      <dgm:t>
        <a:bodyPr/>
        <a:lstStyle/>
        <a:p>
          <a:endParaRPr lang="nl-BE"/>
        </a:p>
      </dgm:t>
    </dgm:pt>
    <dgm:pt modelId="{021F1BC6-0572-40AE-A31E-400785C821F6}" type="sibTrans" cxnId="{158C15C9-45C2-4A16-B357-782F9AFAE0F9}">
      <dgm:prSet/>
      <dgm:spPr/>
      <dgm:t>
        <a:bodyPr/>
        <a:lstStyle/>
        <a:p>
          <a:endParaRPr lang="nl-BE"/>
        </a:p>
      </dgm:t>
    </dgm:pt>
    <dgm:pt modelId="{8FAAF67C-90DD-4427-90D7-BE4807D6F1D2}">
      <dgm:prSet phldrT="[Tekst]"/>
      <dgm:spPr/>
      <dgm:t>
        <a:bodyPr/>
        <a:lstStyle/>
        <a:p>
          <a:r>
            <a:rPr lang="nl-BE" dirty="0"/>
            <a:t>Praktisch (4:12-6:10)</a:t>
          </a:r>
        </a:p>
      </dgm:t>
    </dgm:pt>
    <dgm:pt modelId="{E06C52F8-64B0-4579-A778-D18B8E5E02EC}" type="parTrans" cxnId="{CBB65744-90FC-43AE-BBDD-91AAAA5119C9}">
      <dgm:prSet/>
      <dgm:spPr/>
      <dgm:t>
        <a:bodyPr/>
        <a:lstStyle/>
        <a:p>
          <a:endParaRPr lang="nl-BE"/>
        </a:p>
      </dgm:t>
    </dgm:pt>
    <dgm:pt modelId="{662B0A44-F42C-43D0-8076-D5B1A565C6B6}" type="sibTrans" cxnId="{CBB65744-90FC-43AE-BBDD-91AAAA5119C9}">
      <dgm:prSet/>
      <dgm:spPr/>
      <dgm:t>
        <a:bodyPr/>
        <a:lstStyle/>
        <a:p>
          <a:endParaRPr lang="nl-BE"/>
        </a:p>
      </dgm:t>
    </dgm:pt>
    <dgm:pt modelId="{6C711903-830B-44C3-B86D-B2ADB0EEBC53}">
      <dgm:prSet phldrT="[Tekst]"/>
      <dgm:spPr/>
      <dgm:t>
        <a:bodyPr/>
        <a:lstStyle/>
        <a:p>
          <a:r>
            <a:rPr lang="nl-BE" dirty="0"/>
            <a:t>Slot (6:11-18)</a:t>
          </a:r>
        </a:p>
      </dgm:t>
    </dgm:pt>
    <dgm:pt modelId="{FEA95124-BB68-4612-836B-FC9A415B9F73}" type="parTrans" cxnId="{88FA2317-512D-4EE7-95AC-A414BC2D6FE7}">
      <dgm:prSet/>
      <dgm:spPr/>
      <dgm:t>
        <a:bodyPr/>
        <a:lstStyle/>
        <a:p>
          <a:endParaRPr lang="nl-BE"/>
        </a:p>
      </dgm:t>
    </dgm:pt>
    <dgm:pt modelId="{0AFC8907-088A-46A5-B430-5274786492A2}" type="sibTrans" cxnId="{88FA2317-512D-4EE7-95AC-A414BC2D6FE7}">
      <dgm:prSet/>
      <dgm:spPr/>
      <dgm:t>
        <a:bodyPr/>
        <a:lstStyle/>
        <a:p>
          <a:endParaRPr lang="nl-BE"/>
        </a:p>
      </dgm:t>
    </dgm:pt>
    <dgm:pt modelId="{0FAD099D-35FC-4614-B561-AC5BF54D1623}">
      <dgm:prSet phldrT="[Tekst]"/>
      <dgm:spPr/>
      <dgm:t>
        <a:bodyPr/>
        <a:lstStyle/>
        <a:p>
          <a:r>
            <a:rPr lang="nl-BE" dirty="0"/>
            <a:t>Paulus’ bekering</a:t>
          </a:r>
        </a:p>
      </dgm:t>
    </dgm:pt>
    <dgm:pt modelId="{35F042CE-6E79-433E-8A7A-3480E1C220AB}" type="parTrans" cxnId="{17A6FD7D-0D4E-4B5F-B03A-D296D8C861E8}">
      <dgm:prSet/>
      <dgm:spPr/>
      <dgm:t>
        <a:bodyPr/>
        <a:lstStyle/>
        <a:p>
          <a:endParaRPr lang="nl-BE"/>
        </a:p>
      </dgm:t>
    </dgm:pt>
    <dgm:pt modelId="{75D3F81F-3239-4068-8B82-BA368B295204}" type="sibTrans" cxnId="{17A6FD7D-0D4E-4B5F-B03A-D296D8C861E8}">
      <dgm:prSet/>
      <dgm:spPr/>
      <dgm:t>
        <a:bodyPr/>
        <a:lstStyle/>
        <a:p>
          <a:endParaRPr lang="nl-BE"/>
        </a:p>
      </dgm:t>
    </dgm:pt>
    <dgm:pt modelId="{CC365B1E-45AE-4A59-8BB0-AA748A983AAE}">
      <dgm:prSet phldrT="[Tekst]"/>
      <dgm:spPr/>
      <dgm:t>
        <a:bodyPr/>
        <a:lstStyle/>
        <a:p>
          <a:r>
            <a:rPr lang="nl-BE" dirty="0"/>
            <a:t>Paulus’ erkenning</a:t>
          </a:r>
        </a:p>
      </dgm:t>
    </dgm:pt>
    <dgm:pt modelId="{0573F6D0-D1DC-41C7-8D3C-66894C6F1266}" type="parTrans" cxnId="{A9D33465-BEE4-40A9-A70B-0EDB0CED377B}">
      <dgm:prSet/>
      <dgm:spPr/>
      <dgm:t>
        <a:bodyPr/>
        <a:lstStyle/>
        <a:p>
          <a:endParaRPr lang="nl-BE"/>
        </a:p>
      </dgm:t>
    </dgm:pt>
    <dgm:pt modelId="{F2CBDAED-6FBF-4F5D-9C27-87920583ED62}" type="sibTrans" cxnId="{A9D33465-BEE4-40A9-A70B-0EDB0CED377B}">
      <dgm:prSet/>
      <dgm:spPr/>
      <dgm:t>
        <a:bodyPr/>
        <a:lstStyle/>
        <a:p>
          <a:endParaRPr lang="nl-BE"/>
        </a:p>
      </dgm:t>
    </dgm:pt>
    <dgm:pt modelId="{B9364BC8-BC7E-41CC-A53F-8DA1D6A4C2F0}">
      <dgm:prSet phldrT="[Tekst]"/>
      <dgm:spPr/>
      <dgm:t>
        <a:bodyPr/>
        <a:lstStyle/>
        <a:p>
          <a:r>
            <a:rPr lang="nl-BE" dirty="0"/>
            <a:t>Paulus en Petrus</a:t>
          </a:r>
        </a:p>
      </dgm:t>
    </dgm:pt>
    <dgm:pt modelId="{4E483F2D-88F9-4051-BA7D-CB235A263AED}" type="parTrans" cxnId="{F7885176-8A7E-4CF1-BA22-82334B5DC71F}">
      <dgm:prSet/>
      <dgm:spPr/>
      <dgm:t>
        <a:bodyPr/>
        <a:lstStyle/>
        <a:p>
          <a:endParaRPr lang="nl-BE"/>
        </a:p>
      </dgm:t>
    </dgm:pt>
    <dgm:pt modelId="{C88898F4-A97D-4BC4-A4DF-94FA11FD8E22}" type="sibTrans" cxnId="{F7885176-8A7E-4CF1-BA22-82334B5DC71F}">
      <dgm:prSet/>
      <dgm:spPr/>
      <dgm:t>
        <a:bodyPr/>
        <a:lstStyle/>
        <a:p>
          <a:endParaRPr lang="nl-BE"/>
        </a:p>
      </dgm:t>
    </dgm:pt>
    <dgm:pt modelId="{25B781BB-78A5-410D-A480-236837D826D4}">
      <dgm:prSet phldrT="[Tekst]"/>
      <dgm:spPr/>
      <dgm:t>
        <a:bodyPr/>
        <a:lstStyle/>
        <a:p>
          <a:r>
            <a:rPr lang="nl-BE" dirty="0"/>
            <a:t>Door de Geest</a:t>
          </a:r>
        </a:p>
      </dgm:t>
    </dgm:pt>
    <dgm:pt modelId="{38F95589-30FC-46F3-A1B5-404BDACB2D21}" type="parTrans" cxnId="{EE9F7CA9-8A4A-48BF-989F-9FAD0368F761}">
      <dgm:prSet/>
      <dgm:spPr/>
      <dgm:t>
        <a:bodyPr/>
        <a:lstStyle/>
        <a:p>
          <a:endParaRPr lang="nl-BE"/>
        </a:p>
      </dgm:t>
    </dgm:pt>
    <dgm:pt modelId="{CFA33F40-F192-4B0A-AD91-BC7850511C1F}" type="sibTrans" cxnId="{EE9F7CA9-8A4A-48BF-989F-9FAD0368F761}">
      <dgm:prSet/>
      <dgm:spPr/>
      <dgm:t>
        <a:bodyPr/>
        <a:lstStyle/>
        <a:p>
          <a:endParaRPr lang="nl-BE"/>
        </a:p>
      </dgm:t>
    </dgm:pt>
    <dgm:pt modelId="{741D210F-97EE-4A2B-BB45-20E198420D6D}">
      <dgm:prSet phldrT="[Tekst]"/>
      <dgm:spPr/>
      <dgm:t>
        <a:bodyPr/>
        <a:lstStyle/>
        <a:p>
          <a:r>
            <a:rPr lang="nl-BE" dirty="0"/>
            <a:t>Door Abraham</a:t>
          </a:r>
        </a:p>
      </dgm:t>
    </dgm:pt>
    <dgm:pt modelId="{30BA392B-3029-4726-ADF6-D2FB0CFEE59F}" type="parTrans" cxnId="{D63141BE-9A04-4ECE-9B22-1633469DC0A2}">
      <dgm:prSet/>
      <dgm:spPr/>
      <dgm:t>
        <a:bodyPr/>
        <a:lstStyle/>
        <a:p>
          <a:endParaRPr lang="nl-BE"/>
        </a:p>
      </dgm:t>
    </dgm:pt>
    <dgm:pt modelId="{0B9141F5-43D0-4D40-8940-CACF80A4AC35}" type="sibTrans" cxnId="{D63141BE-9A04-4ECE-9B22-1633469DC0A2}">
      <dgm:prSet/>
      <dgm:spPr/>
      <dgm:t>
        <a:bodyPr/>
        <a:lstStyle/>
        <a:p>
          <a:endParaRPr lang="nl-BE"/>
        </a:p>
      </dgm:t>
    </dgm:pt>
    <dgm:pt modelId="{4785D51C-DC3D-46DB-AE37-BA7AC236C4B6}">
      <dgm:prSet phldrT="[Tekst]"/>
      <dgm:spPr/>
      <dgm:t>
        <a:bodyPr/>
        <a:lstStyle/>
        <a:p>
          <a:r>
            <a:rPr lang="nl-BE" dirty="0"/>
            <a:t>Door het verbond</a:t>
          </a:r>
        </a:p>
      </dgm:t>
    </dgm:pt>
    <dgm:pt modelId="{DA88C0FE-D8C2-420E-82E3-129396A247A0}" type="parTrans" cxnId="{E4594DE3-4AED-484D-B71D-7A5234752F04}">
      <dgm:prSet/>
      <dgm:spPr/>
      <dgm:t>
        <a:bodyPr/>
        <a:lstStyle/>
        <a:p>
          <a:endParaRPr lang="nl-BE"/>
        </a:p>
      </dgm:t>
    </dgm:pt>
    <dgm:pt modelId="{7E8C77FC-A1A3-4081-8DD3-8695D4EC7C8E}" type="sibTrans" cxnId="{E4594DE3-4AED-484D-B71D-7A5234752F04}">
      <dgm:prSet/>
      <dgm:spPr/>
      <dgm:t>
        <a:bodyPr/>
        <a:lstStyle/>
        <a:p>
          <a:endParaRPr lang="nl-BE"/>
        </a:p>
      </dgm:t>
    </dgm:pt>
    <dgm:pt modelId="{443F89C5-693E-4F9E-AFE8-B345DCA1E4FA}">
      <dgm:prSet phldrT="[Tekst]"/>
      <dgm:spPr/>
      <dgm:t>
        <a:bodyPr/>
        <a:lstStyle/>
        <a:p>
          <a:r>
            <a:rPr lang="nl-BE" dirty="0"/>
            <a:t>Door de verzoening</a:t>
          </a:r>
        </a:p>
      </dgm:t>
    </dgm:pt>
    <dgm:pt modelId="{D47DE45A-4E7E-44F7-97D0-3398C8DE6A1F}" type="parTrans" cxnId="{8C7057A6-5320-4970-A938-FFEF3D226A9E}">
      <dgm:prSet/>
      <dgm:spPr/>
      <dgm:t>
        <a:bodyPr/>
        <a:lstStyle/>
        <a:p>
          <a:endParaRPr lang="nl-BE"/>
        </a:p>
      </dgm:t>
    </dgm:pt>
    <dgm:pt modelId="{97D81AC7-DA56-4E4F-BB88-B89B14BBF841}" type="sibTrans" cxnId="{8C7057A6-5320-4970-A938-FFEF3D226A9E}">
      <dgm:prSet/>
      <dgm:spPr/>
      <dgm:t>
        <a:bodyPr/>
        <a:lstStyle/>
        <a:p>
          <a:endParaRPr lang="nl-BE"/>
        </a:p>
      </dgm:t>
    </dgm:pt>
    <dgm:pt modelId="{425C0E66-342D-447C-9A4C-5A83AA068A32}">
      <dgm:prSet phldrT="[Tekst]"/>
      <dgm:spPr/>
      <dgm:t>
        <a:bodyPr/>
        <a:lstStyle/>
        <a:p>
          <a:r>
            <a:rPr lang="nl-BE" dirty="0"/>
            <a:t>Vanuit Paulus’ bio</a:t>
          </a:r>
        </a:p>
      </dgm:t>
    </dgm:pt>
    <dgm:pt modelId="{7440F5AB-4DB5-4B31-89D1-1B95F3DFA556}" type="parTrans" cxnId="{EA2FDBD8-F7AA-4172-B963-BD67062506FB}">
      <dgm:prSet/>
      <dgm:spPr/>
      <dgm:t>
        <a:bodyPr/>
        <a:lstStyle/>
        <a:p>
          <a:endParaRPr lang="nl-BE"/>
        </a:p>
      </dgm:t>
    </dgm:pt>
    <dgm:pt modelId="{C42BF10A-09A7-48E3-AF56-07357427B720}" type="sibTrans" cxnId="{EA2FDBD8-F7AA-4172-B963-BD67062506FB}">
      <dgm:prSet/>
      <dgm:spPr/>
      <dgm:t>
        <a:bodyPr/>
        <a:lstStyle/>
        <a:p>
          <a:endParaRPr lang="nl-BE"/>
        </a:p>
      </dgm:t>
    </dgm:pt>
    <dgm:pt modelId="{A315D5C7-DC73-43CC-B372-CFC884AC82C4}">
      <dgm:prSet phldrT="[Tekst]"/>
      <dgm:spPr/>
      <dgm:t>
        <a:bodyPr/>
        <a:lstStyle/>
        <a:p>
          <a:r>
            <a:rPr lang="nl-BE" dirty="0"/>
            <a:t>Vanuit Sara en Hagar</a:t>
          </a:r>
        </a:p>
      </dgm:t>
    </dgm:pt>
    <dgm:pt modelId="{E3964399-20F8-45AB-B945-CBB8FF63A167}" type="parTrans" cxnId="{33DAD589-18A7-47C0-B86E-E48F89E86E7E}">
      <dgm:prSet/>
      <dgm:spPr/>
      <dgm:t>
        <a:bodyPr/>
        <a:lstStyle/>
        <a:p>
          <a:endParaRPr lang="nl-BE"/>
        </a:p>
      </dgm:t>
    </dgm:pt>
    <dgm:pt modelId="{C8ECD822-02B8-41B9-A340-B210ED57AF69}" type="sibTrans" cxnId="{33DAD589-18A7-47C0-B86E-E48F89E86E7E}">
      <dgm:prSet/>
      <dgm:spPr/>
      <dgm:t>
        <a:bodyPr/>
        <a:lstStyle/>
        <a:p>
          <a:endParaRPr lang="nl-BE"/>
        </a:p>
      </dgm:t>
    </dgm:pt>
    <dgm:pt modelId="{2C8ABFD8-E54E-40D7-A971-30D17C624F4C}">
      <dgm:prSet phldrT="[Tekst]"/>
      <dgm:spPr/>
      <dgm:t>
        <a:bodyPr/>
        <a:lstStyle/>
        <a:p>
          <a:r>
            <a:rPr lang="nl-BE" dirty="0"/>
            <a:t>Vanuit wet van Christus</a:t>
          </a:r>
        </a:p>
      </dgm:t>
    </dgm:pt>
    <dgm:pt modelId="{6632C23B-B3F8-4913-AFF3-9B5C9EC904C8}" type="parTrans" cxnId="{228AD430-46BF-4701-9186-1484E0FF13F5}">
      <dgm:prSet/>
      <dgm:spPr/>
      <dgm:t>
        <a:bodyPr/>
        <a:lstStyle/>
        <a:p>
          <a:endParaRPr lang="nl-BE"/>
        </a:p>
      </dgm:t>
    </dgm:pt>
    <dgm:pt modelId="{BEF486CB-B9F7-4BAC-8524-98B30BF47A5B}" type="sibTrans" cxnId="{228AD430-46BF-4701-9186-1484E0FF13F5}">
      <dgm:prSet/>
      <dgm:spPr/>
      <dgm:t>
        <a:bodyPr/>
        <a:lstStyle/>
        <a:p>
          <a:endParaRPr lang="nl-BE"/>
        </a:p>
      </dgm:t>
    </dgm:pt>
    <dgm:pt modelId="{A4790910-0085-42FB-9A1B-12F9EB6E019A}">
      <dgm:prSet phldrT="[Tekst]"/>
      <dgm:spPr/>
      <dgm:t>
        <a:bodyPr/>
        <a:lstStyle/>
        <a:p>
          <a:r>
            <a:rPr lang="nl-BE" dirty="0"/>
            <a:t>Roem door kruis</a:t>
          </a:r>
        </a:p>
      </dgm:t>
    </dgm:pt>
    <dgm:pt modelId="{A4A1B70F-EAC5-48EA-BA68-E1D332F271E3}" type="parTrans" cxnId="{2BEEC5B3-A5A6-4966-98F8-EA4C02DB5FC5}">
      <dgm:prSet/>
      <dgm:spPr/>
      <dgm:t>
        <a:bodyPr/>
        <a:lstStyle/>
        <a:p>
          <a:endParaRPr lang="nl-BE"/>
        </a:p>
      </dgm:t>
    </dgm:pt>
    <dgm:pt modelId="{AE470D18-82F1-41B7-B960-E432A89FD5D5}" type="sibTrans" cxnId="{2BEEC5B3-A5A6-4966-98F8-EA4C02DB5FC5}">
      <dgm:prSet/>
      <dgm:spPr/>
      <dgm:t>
        <a:bodyPr/>
        <a:lstStyle/>
        <a:p>
          <a:endParaRPr lang="nl-BE"/>
        </a:p>
      </dgm:t>
    </dgm:pt>
    <dgm:pt modelId="{E35D235D-21D6-4010-A5AC-03CD729F59CB}">
      <dgm:prSet phldrT="[Tekst]"/>
      <dgm:spPr/>
      <dgm:t>
        <a:bodyPr/>
        <a:lstStyle/>
        <a:p>
          <a:r>
            <a:rPr lang="nl-BE" dirty="0"/>
            <a:t>Zegenwens</a:t>
          </a:r>
        </a:p>
      </dgm:t>
    </dgm:pt>
    <dgm:pt modelId="{299AF4B3-9DDB-4FD2-96FE-5EBC036C7FBD}" type="parTrans" cxnId="{B4D2F086-DFF0-4CC1-BB71-85EAE83B9452}">
      <dgm:prSet/>
      <dgm:spPr/>
      <dgm:t>
        <a:bodyPr/>
        <a:lstStyle/>
        <a:p>
          <a:endParaRPr lang="nl-BE"/>
        </a:p>
      </dgm:t>
    </dgm:pt>
    <dgm:pt modelId="{23E91AAD-CADE-45E8-829C-D967B1704302}" type="sibTrans" cxnId="{B4D2F086-DFF0-4CC1-BB71-85EAE83B9452}">
      <dgm:prSet/>
      <dgm:spPr/>
      <dgm:t>
        <a:bodyPr/>
        <a:lstStyle/>
        <a:p>
          <a:endParaRPr lang="nl-BE"/>
        </a:p>
      </dgm:t>
    </dgm:pt>
    <dgm:pt modelId="{142E55EB-E578-4E88-932D-B26F6C63E467}">
      <dgm:prSet phldrT="[Tekst]"/>
      <dgm:spPr/>
      <dgm:t>
        <a:bodyPr/>
        <a:lstStyle/>
        <a:p>
          <a:r>
            <a:rPr lang="nl-BE" dirty="0"/>
            <a:t>Zegenwens</a:t>
          </a:r>
        </a:p>
      </dgm:t>
    </dgm:pt>
    <dgm:pt modelId="{BC1681DF-841D-41AC-A5B0-591474B0D1BA}" type="parTrans" cxnId="{FB2089A1-EE89-4376-B692-FD1EFFD318BB}">
      <dgm:prSet/>
      <dgm:spPr/>
      <dgm:t>
        <a:bodyPr/>
        <a:lstStyle/>
        <a:p>
          <a:endParaRPr lang="nl-BE"/>
        </a:p>
      </dgm:t>
    </dgm:pt>
    <dgm:pt modelId="{D1A1D2D1-C313-46F7-B3A2-0784733B94DE}" type="sibTrans" cxnId="{FB2089A1-EE89-4376-B692-FD1EFFD318BB}">
      <dgm:prSet/>
      <dgm:spPr/>
      <dgm:t>
        <a:bodyPr/>
        <a:lstStyle/>
        <a:p>
          <a:endParaRPr lang="nl-BE"/>
        </a:p>
      </dgm:t>
    </dgm:pt>
    <dgm:pt modelId="{7F23961D-3EF0-4E0E-812E-048657CA3C79}">
      <dgm:prSet phldrT="[Tekst]"/>
      <dgm:spPr/>
      <dgm:t>
        <a:bodyPr/>
        <a:lstStyle/>
        <a:p>
          <a:r>
            <a:rPr lang="nl-BE" dirty="0"/>
            <a:t>Motivatie</a:t>
          </a:r>
        </a:p>
      </dgm:t>
    </dgm:pt>
    <dgm:pt modelId="{D1A270AF-86A9-443B-AFFD-894F5FC0ADA4}" type="parTrans" cxnId="{25EB9406-B60E-4BB0-A9B4-5355D9CF9AD9}">
      <dgm:prSet/>
      <dgm:spPr/>
      <dgm:t>
        <a:bodyPr/>
        <a:lstStyle/>
        <a:p>
          <a:endParaRPr lang="nl-BE"/>
        </a:p>
      </dgm:t>
    </dgm:pt>
    <dgm:pt modelId="{1FD736D5-2620-455C-9DAC-6BD5CCDA71E5}" type="sibTrans" cxnId="{25EB9406-B60E-4BB0-A9B4-5355D9CF9AD9}">
      <dgm:prSet/>
      <dgm:spPr/>
      <dgm:t>
        <a:bodyPr/>
        <a:lstStyle/>
        <a:p>
          <a:endParaRPr lang="nl-BE"/>
        </a:p>
      </dgm:t>
    </dgm:pt>
    <dgm:pt modelId="{0BD4454D-2A20-4AD5-8E8C-6E6748383016}" type="pres">
      <dgm:prSet presAssocID="{9F29BF5D-3C16-4424-B7AC-A7629BA75722}" presName="theList" presStyleCnt="0">
        <dgm:presLayoutVars>
          <dgm:dir/>
          <dgm:animLvl val="lvl"/>
          <dgm:resizeHandles val="exact"/>
        </dgm:presLayoutVars>
      </dgm:prSet>
      <dgm:spPr/>
    </dgm:pt>
    <dgm:pt modelId="{F40E7C78-BA2C-4482-821B-B270F4169B9E}" type="pres">
      <dgm:prSet presAssocID="{6C332C6E-5914-462C-8735-AED0EF0530C1}" presName="compNode" presStyleCnt="0"/>
      <dgm:spPr/>
    </dgm:pt>
    <dgm:pt modelId="{94CCCB5C-A44F-40A1-8FA8-86D13B68B65E}" type="pres">
      <dgm:prSet presAssocID="{6C332C6E-5914-462C-8735-AED0EF0530C1}" presName="aNode" presStyleLbl="bgShp" presStyleIdx="0" presStyleCnt="5"/>
      <dgm:spPr/>
    </dgm:pt>
    <dgm:pt modelId="{47F1CE09-E929-4F5B-AB93-5F20A2E5F68D}" type="pres">
      <dgm:prSet presAssocID="{6C332C6E-5914-462C-8735-AED0EF0530C1}" presName="textNode" presStyleLbl="bgShp" presStyleIdx="0" presStyleCnt="5"/>
      <dgm:spPr/>
    </dgm:pt>
    <dgm:pt modelId="{087F6715-1D46-425E-AB0A-CDE35E7CF209}" type="pres">
      <dgm:prSet presAssocID="{6C332C6E-5914-462C-8735-AED0EF0530C1}" presName="compChildNode" presStyleCnt="0"/>
      <dgm:spPr/>
    </dgm:pt>
    <dgm:pt modelId="{0A35239C-992B-4E37-B3B4-E9B9D76DED62}" type="pres">
      <dgm:prSet presAssocID="{6C332C6E-5914-462C-8735-AED0EF0530C1}" presName="theInnerList" presStyleCnt="0"/>
      <dgm:spPr/>
    </dgm:pt>
    <dgm:pt modelId="{FD1422EE-8023-4B24-AD2A-C5B233F90BA1}" type="pres">
      <dgm:prSet presAssocID="{142E55EB-E578-4E88-932D-B26F6C63E467}" presName="childNode" presStyleLbl="node1" presStyleIdx="0" presStyleCnt="14">
        <dgm:presLayoutVars>
          <dgm:bulletEnabled val="1"/>
        </dgm:presLayoutVars>
      </dgm:prSet>
      <dgm:spPr/>
    </dgm:pt>
    <dgm:pt modelId="{CEE19980-1DBE-47CC-AD55-F8238F5E39DA}" type="pres">
      <dgm:prSet presAssocID="{142E55EB-E578-4E88-932D-B26F6C63E467}" presName="aSpace2" presStyleCnt="0"/>
      <dgm:spPr/>
    </dgm:pt>
    <dgm:pt modelId="{8A4A8422-8698-4B84-9BF1-67A1FD36EF36}" type="pres">
      <dgm:prSet presAssocID="{7F23961D-3EF0-4E0E-812E-048657CA3C79}" presName="childNode" presStyleLbl="node1" presStyleIdx="1" presStyleCnt="14">
        <dgm:presLayoutVars>
          <dgm:bulletEnabled val="1"/>
        </dgm:presLayoutVars>
      </dgm:prSet>
      <dgm:spPr/>
    </dgm:pt>
    <dgm:pt modelId="{9AB13166-D532-42B3-AEE9-13656F4F6AC3}" type="pres">
      <dgm:prSet presAssocID="{6C332C6E-5914-462C-8735-AED0EF0530C1}" presName="aSpace" presStyleCnt="0"/>
      <dgm:spPr/>
    </dgm:pt>
    <dgm:pt modelId="{3B087393-0AF2-42FA-B18F-2AF2C6D6E69A}" type="pres">
      <dgm:prSet presAssocID="{32D3447C-B774-4DED-ACD8-56FACEE16EC1}" presName="compNode" presStyleCnt="0"/>
      <dgm:spPr/>
    </dgm:pt>
    <dgm:pt modelId="{8996260F-F127-4FDE-88DE-8F83559E2F53}" type="pres">
      <dgm:prSet presAssocID="{32D3447C-B774-4DED-ACD8-56FACEE16EC1}" presName="aNode" presStyleLbl="bgShp" presStyleIdx="1" presStyleCnt="5"/>
      <dgm:spPr/>
    </dgm:pt>
    <dgm:pt modelId="{FD1F17EB-69B9-48AD-AA5C-F28158280F60}" type="pres">
      <dgm:prSet presAssocID="{32D3447C-B774-4DED-ACD8-56FACEE16EC1}" presName="textNode" presStyleLbl="bgShp" presStyleIdx="1" presStyleCnt="5"/>
      <dgm:spPr/>
    </dgm:pt>
    <dgm:pt modelId="{07B980B2-B990-4C96-B9C5-4C6D3BBC598C}" type="pres">
      <dgm:prSet presAssocID="{32D3447C-B774-4DED-ACD8-56FACEE16EC1}" presName="compChildNode" presStyleCnt="0"/>
      <dgm:spPr/>
    </dgm:pt>
    <dgm:pt modelId="{2A5BEC3C-154E-4586-8C1B-4B6C82252B92}" type="pres">
      <dgm:prSet presAssocID="{32D3447C-B774-4DED-ACD8-56FACEE16EC1}" presName="theInnerList" presStyleCnt="0"/>
      <dgm:spPr/>
    </dgm:pt>
    <dgm:pt modelId="{74002F4E-8987-4AA3-AD1C-0A0A27C9C01B}" type="pres">
      <dgm:prSet presAssocID="{0FAD099D-35FC-4614-B561-AC5BF54D1623}" presName="childNode" presStyleLbl="node1" presStyleIdx="2" presStyleCnt="14">
        <dgm:presLayoutVars>
          <dgm:bulletEnabled val="1"/>
        </dgm:presLayoutVars>
      </dgm:prSet>
      <dgm:spPr/>
    </dgm:pt>
    <dgm:pt modelId="{B0905536-891B-40B0-8F00-AFCAAF1E382E}" type="pres">
      <dgm:prSet presAssocID="{0FAD099D-35FC-4614-B561-AC5BF54D1623}" presName="aSpace2" presStyleCnt="0"/>
      <dgm:spPr/>
    </dgm:pt>
    <dgm:pt modelId="{CB88BFF4-6FAC-4106-B312-E346500E788E}" type="pres">
      <dgm:prSet presAssocID="{CC365B1E-45AE-4A59-8BB0-AA748A983AAE}" presName="childNode" presStyleLbl="node1" presStyleIdx="3" presStyleCnt="14">
        <dgm:presLayoutVars>
          <dgm:bulletEnabled val="1"/>
        </dgm:presLayoutVars>
      </dgm:prSet>
      <dgm:spPr/>
    </dgm:pt>
    <dgm:pt modelId="{96581E5A-B5D4-4641-B1EA-C134DB72D87E}" type="pres">
      <dgm:prSet presAssocID="{CC365B1E-45AE-4A59-8BB0-AA748A983AAE}" presName="aSpace2" presStyleCnt="0"/>
      <dgm:spPr/>
    </dgm:pt>
    <dgm:pt modelId="{3F972338-5428-47F8-89E0-8BB029DAF36C}" type="pres">
      <dgm:prSet presAssocID="{B9364BC8-BC7E-41CC-A53F-8DA1D6A4C2F0}" presName="childNode" presStyleLbl="node1" presStyleIdx="4" presStyleCnt="14">
        <dgm:presLayoutVars>
          <dgm:bulletEnabled val="1"/>
        </dgm:presLayoutVars>
      </dgm:prSet>
      <dgm:spPr/>
    </dgm:pt>
    <dgm:pt modelId="{BC979AB0-879F-4B4A-9AFF-54703F1AB739}" type="pres">
      <dgm:prSet presAssocID="{32D3447C-B774-4DED-ACD8-56FACEE16EC1}" presName="aSpace" presStyleCnt="0"/>
      <dgm:spPr/>
    </dgm:pt>
    <dgm:pt modelId="{96FFC2A9-1F98-461D-ADF9-667BBD192FF6}" type="pres">
      <dgm:prSet presAssocID="{AE922ECC-BC9F-46B4-9E5E-EC430542E57A}" presName="compNode" presStyleCnt="0"/>
      <dgm:spPr/>
    </dgm:pt>
    <dgm:pt modelId="{B7ED5D56-4998-4728-8425-5485E6DD324D}" type="pres">
      <dgm:prSet presAssocID="{AE922ECC-BC9F-46B4-9E5E-EC430542E57A}" presName="aNode" presStyleLbl="bgShp" presStyleIdx="2" presStyleCnt="5"/>
      <dgm:spPr/>
    </dgm:pt>
    <dgm:pt modelId="{E827DB77-03BE-4B37-88A6-42CA6CF8FD75}" type="pres">
      <dgm:prSet presAssocID="{AE922ECC-BC9F-46B4-9E5E-EC430542E57A}" presName="textNode" presStyleLbl="bgShp" presStyleIdx="2" presStyleCnt="5"/>
      <dgm:spPr/>
    </dgm:pt>
    <dgm:pt modelId="{C56DA131-CD5E-49E0-A450-780733EF22CF}" type="pres">
      <dgm:prSet presAssocID="{AE922ECC-BC9F-46B4-9E5E-EC430542E57A}" presName="compChildNode" presStyleCnt="0"/>
      <dgm:spPr/>
    </dgm:pt>
    <dgm:pt modelId="{B90EB0A9-3DDE-4B49-B026-6CEB9D4CA4EC}" type="pres">
      <dgm:prSet presAssocID="{AE922ECC-BC9F-46B4-9E5E-EC430542E57A}" presName="theInnerList" presStyleCnt="0"/>
      <dgm:spPr/>
    </dgm:pt>
    <dgm:pt modelId="{1BE9081E-BD88-4FE1-B07D-4713DED1AE1C}" type="pres">
      <dgm:prSet presAssocID="{25B781BB-78A5-410D-A480-236837D826D4}" presName="childNode" presStyleLbl="node1" presStyleIdx="5" presStyleCnt="14">
        <dgm:presLayoutVars>
          <dgm:bulletEnabled val="1"/>
        </dgm:presLayoutVars>
      </dgm:prSet>
      <dgm:spPr/>
    </dgm:pt>
    <dgm:pt modelId="{B737365A-F887-4A20-8AD1-961447B82F2E}" type="pres">
      <dgm:prSet presAssocID="{25B781BB-78A5-410D-A480-236837D826D4}" presName="aSpace2" presStyleCnt="0"/>
      <dgm:spPr/>
    </dgm:pt>
    <dgm:pt modelId="{408063B7-9A44-4C3A-ABD7-12B0AE0247D4}" type="pres">
      <dgm:prSet presAssocID="{741D210F-97EE-4A2B-BB45-20E198420D6D}" presName="childNode" presStyleLbl="node1" presStyleIdx="6" presStyleCnt="14">
        <dgm:presLayoutVars>
          <dgm:bulletEnabled val="1"/>
        </dgm:presLayoutVars>
      </dgm:prSet>
      <dgm:spPr/>
    </dgm:pt>
    <dgm:pt modelId="{EE608B0E-75B1-4EFB-AB3F-EE0C6AE17915}" type="pres">
      <dgm:prSet presAssocID="{741D210F-97EE-4A2B-BB45-20E198420D6D}" presName="aSpace2" presStyleCnt="0"/>
      <dgm:spPr/>
    </dgm:pt>
    <dgm:pt modelId="{59FED29E-5071-4FCF-B470-209AF3811E72}" type="pres">
      <dgm:prSet presAssocID="{4785D51C-DC3D-46DB-AE37-BA7AC236C4B6}" presName="childNode" presStyleLbl="node1" presStyleIdx="7" presStyleCnt="14">
        <dgm:presLayoutVars>
          <dgm:bulletEnabled val="1"/>
        </dgm:presLayoutVars>
      </dgm:prSet>
      <dgm:spPr/>
    </dgm:pt>
    <dgm:pt modelId="{656493B6-FA98-4F41-B353-90B1960B5233}" type="pres">
      <dgm:prSet presAssocID="{4785D51C-DC3D-46DB-AE37-BA7AC236C4B6}" presName="aSpace2" presStyleCnt="0"/>
      <dgm:spPr/>
    </dgm:pt>
    <dgm:pt modelId="{7775F13C-4F92-4062-A462-D44895051FA1}" type="pres">
      <dgm:prSet presAssocID="{443F89C5-693E-4F9E-AFE8-B345DCA1E4FA}" presName="childNode" presStyleLbl="node1" presStyleIdx="8" presStyleCnt="14">
        <dgm:presLayoutVars>
          <dgm:bulletEnabled val="1"/>
        </dgm:presLayoutVars>
      </dgm:prSet>
      <dgm:spPr/>
    </dgm:pt>
    <dgm:pt modelId="{F4B400CC-C865-4EFA-805D-5E509355D329}" type="pres">
      <dgm:prSet presAssocID="{AE922ECC-BC9F-46B4-9E5E-EC430542E57A}" presName="aSpace" presStyleCnt="0"/>
      <dgm:spPr/>
    </dgm:pt>
    <dgm:pt modelId="{9826D00F-DBA0-432E-B24B-5DAAE5963328}" type="pres">
      <dgm:prSet presAssocID="{8FAAF67C-90DD-4427-90D7-BE4807D6F1D2}" presName="compNode" presStyleCnt="0"/>
      <dgm:spPr/>
    </dgm:pt>
    <dgm:pt modelId="{B99EFB3E-9344-45C9-91AD-8A665F55B026}" type="pres">
      <dgm:prSet presAssocID="{8FAAF67C-90DD-4427-90D7-BE4807D6F1D2}" presName="aNode" presStyleLbl="bgShp" presStyleIdx="3" presStyleCnt="5"/>
      <dgm:spPr/>
    </dgm:pt>
    <dgm:pt modelId="{E5223C40-5183-4024-B707-96E05DAA10E8}" type="pres">
      <dgm:prSet presAssocID="{8FAAF67C-90DD-4427-90D7-BE4807D6F1D2}" presName="textNode" presStyleLbl="bgShp" presStyleIdx="3" presStyleCnt="5"/>
      <dgm:spPr/>
    </dgm:pt>
    <dgm:pt modelId="{520E7EA3-6E76-4CA1-A1A7-E93EE2C81361}" type="pres">
      <dgm:prSet presAssocID="{8FAAF67C-90DD-4427-90D7-BE4807D6F1D2}" presName="compChildNode" presStyleCnt="0"/>
      <dgm:spPr/>
    </dgm:pt>
    <dgm:pt modelId="{2AD306F6-3ABA-413C-B0AB-9131D6FE448D}" type="pres">
      <dgm:prSet presAssocID="{8FAAF67C-90DD-4427-90D7-BE4807D6F1D2}" presName="theInnerList" presStyleCnt="0"/>
      <dgm:spPr/>
    </dgm:pt>
    <dgm:pt modelId="{27943218-69CA-4B85-9B63-396BDA626E4E}" type="pres">
      <dgm:prSet presAssocID="{425C0E66-342D-447C-9A4C-5A83AA068A32}" presName="childNode" presStyleLbl="node1" presStyleIdx="9" presStyleCnt="14">
        <dgm:presLayoutVars>
          <dgm:bulletEnabled val="1"/>
        </dgm:presLayoutVars>
      </dgm:prSet>
      <dgm:spPr/>
    </dgm:pt>
    <dgm:pt modelId="{630EF612-FE9D-4E7A-829A-3E7E6A546BF4}" type="pres">
      <dgm:prSet presAssocID="{425C0E66-342D-447C-9A4C-5A83AA068A32}" presName="aSpace2" presStyleCnt="0"/>
      <dgm:spPr/>
    </dgm:pt>
    <dgm:pt modelId="{3260A507-7659-4CF9-AD0D-AFD8511E3A20}" type="pres">
      <dgm:prSet presAssocID="{A315D5C7-DC73-43CC-B372-CFC884AC82C4}" presName="childNode" presStyleLbl="node1" presStyleIdx="10" presStyleCnt="14">
        <dgm:presLayoutVars>
          <dgm:bulletEnabled val="1"/>
        </dgm:presLayoutVars>
      </dgm:prSet>
      <dgm:spPr/>
    </dgm:pt>
    <dgm:pt modelId="{56A05B6B-2BA6-4F81-8417-EC804B4E8EEB}" type="pres">
      <dgm:prSet presAssocID="{A315D5C7-DC73-43CC-B372-CFC884AC82C4}" presName="aSpace2" presStyleCnt="0"/>
      <dgm:spPr/>
    </dgm:pt>
    <dgm:pt modelId="{99A42EF0-0DFC-4339-A4B6-7C0825FDBFC5}" type="pres">
      <dgm:prSet presAssocID="{2C8ABFD8-E54E-40D7-A971-30D17C624F4C}" presName="childNode" presStyleLbl="node1" presStyleIdx="11" presStyleCnt="14">
        <dgm:presLayoutVars>
          <dgm:bulletEnabled val="1"/>
        </dgm:presLayoutVars>
      </dgm:prSet>
      <dgm:spPr/>
    </dgm:pt>
    <dgm:pt modelId="{1362029C-7D86-41BC-9F2B-1DBFBC10E1BF}" type="pres">
      <dgm:prSet presAssocID="{8FAAF67C-90DD-4427-90D7-BE4807D6F1D2}" presName="aSpace" presStyleCnt="0"/>
      <dgm:spPr/>
    </dgm:pt>
    <dgm:pt modelId="{9AEE6D42-FA3E-44F5-A3A6-16BC537753D4}" type="pres">
      <dgm:prSet presAssocID="{6C711903-830B-44C3-B86D-B2ADB0EEBC53}" presName="compNode" presStyleCnt="0"/>
      <dgm:spPr/>
    </dgm:pt>
    <dgm:pt modelId="{2C1799E8-B722-4CD1-B1BA-6A45BE4804E6}" type="pres">
      <dgm:prSet presAssocID="{6C711903-830B-44C3-B86D-B2ADB0EEBC53}" presName="aNode" presStyleLbl="bgShp" presStyleIdx="4" presStyleCnt="5"/>
      <dgm:spPr/>
    </dgm:pt>
    <dgm:pt modelId="{1CBFE0A9-A469-476D-9FE8-0E67725E7DAA}" type="pres">
      <dgm:prSet presAssocID="{6C711903-830B-44C3-B86D-B2ADB0EEBC53}" presName="textNode" presStyleLbl="bgShp" presStyleIdx="4" presStyleCnt="5"/>
      <dgm:spPr/>
    </dgm:pt>
    <dgm:pt modelId="{24E1C2D1-6EAA-46DA-B924-B1FC1686B0C5}" type="pres">
      <dgm:prSet presAssocID="{6C711903-830B-44C3-B86D-B2ADB0EEBC53}" presName="compChildNode" presStyleCnt="0"/>
      <dgm:spPr/>
    </dgm:pt>
    <dgm:pt modelId="{E617D6ED-5486-4139-852E-0DB67094FBE3}" type="pres">
      <dgm:prSet presAssocID="{6C711903-830B-44C3-B86D-B2ADB0EEBC53}" presName="theInnerList" presStyleCnt="0"/>
      <dgm:spPr/>
    </dgm:pt>
    <dgm:pt modelId="{D521EA26-AAEF-4315-BFBF-426A86647382}" type="pres">
      <dgm:prSet presAssocID="{A4790910-0085-42FB-9A1B-12F9EB6E019A}" presName="childNode" presStyleLbl="node1" presStyleIdx="12" presStyleCnt="14">
        <dgm:presLayoutVars>
          <dgm:bulletEnabled val="1"/>
        </dgm:presLayoutVars>
      </dgm:prSet>
      <dgm:spPr/>
    </dgm:pt>
    <dgm:pt modelId="{C174DAF2-3CB1-4CE7-8E0F-37DDAD195696}" type="pres">
      <dgm:prSet presAssocID="{A4790910-0085-42FB-9A1B-12F9EB6E019A}" presName="aSpace2" presStyleCnt="0"/>
      <dgm:spPr/>
    </dgm:pt>
    <dgm:pt modelId="{98688FF2-603D-43A6-A922-7FC87A13B3BC}" type="pres">
      <dgm:prSet presAssocID="{E35D235D-21D6-4010-A5AC-03CD729F59CB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E652CB03-DAC1-4C3B-BBD8-14B583FE8F43}" type="presOf" srcId="{6C711903-830B-44C3-B86D-B2ADB0EEBC53}" destId="{2C1799E8-B722-4CD1-B1BA-6A45BE4804E6}" srcOrd="0" destOrd="0" presId="urn:microsoft.com/office/officeart/2005/8/layout/lProcess2"/>
    <dgm:cxn modelId="{5FC18604-5068-4597-8536-C16463904828}" type="presOf" srcId="{9F29BF5D-3C16-4424-B7AC-A7629BA75722}" destId="{0BD4454D-2A20-4AD5-8E8C-6E6748383016}" srcOrd="0" destOrd="0" presId="urn:microsoft.com/office/officeart/2005/8/layout/lProcess2"/>
    <dgm:cxn modelId="{25EB9406-B60E-4BB0-A9B4-5355D9CF9AD9}" srcId="{6C332C6E-5914-462C-8735-AED0EF0530C1}" destId="{7F23961D-3EF0-4E0E-812E-048657CA3C79}" srcOrd="1" destOrd="0" parTransId="{D1A270AF-86A9-443B-AFFD-894F5FC0ADA4}" sibTransId="{1FD736D5-2620-455C-9DAC-6BD5CCDA71E5}"/>
    <dgm:cxn modelId="{2DD25011-7EA6-48DE-934B-F71D3DAE43E3}" type="presOf" srcId="{7F23961D-3EF0-4E0E-812E-048657CA3C79}" destId="{8A4A8422-8698-4B84-9BF1-67A1FD36EF36}" srcOrd="0" destOrd="0" presId="urn:microsoft.com/office/officeart/2005/8/layout/lProcess2"/>
    <dgm:cxn modelId="{A1AE9911-F930-4C28-BE39-0EE1341E5849}" type="presOf" srcId="{A315D5C7-DC73-43CC-B372-CFC884AC82C4}" destId="{3260A507-7659-4CF9-AD0D-AFD8511E3A20}" srcOrd="0" destOrd="0" presId="urn:microsoft.com/office/officeart/2005/8/layout/lProcess2"/>
    <dgm:cxn modelId="{85577D14-584D-477D-BF01-C8ABCCE8DAD3}" type="presOf" srcId="{741D210F-97EE-4A2B-BB45-20E198420D6D}" destId="{408063B7-9A44-4C3A-ABD7-12B0AE0247D4}" srcOrd="0" destOrd="0" presId="urn:microsoft.com/office/officeart/2005/8/layout/lProcess2"/>
    <dgm:cxn modelId="{9A8E4115-4E32-47F9-BBEB-E5AB9094D3DE}" type="presOf" srcId="{443F89C5-693E-4F9E-AFE8-B345DCA1E4FA}" destId="{7775F13C-4F92-4062-A462-D44895051FA1}" srcOrd="0" destOrd="0" presId="urn:microsoft.com/office/officeart/2005/8/layout/lProcess2"/>
    <dgm:cxn modelId="{48FE5216-10E3-4EE9-AC73-4A4C366022C2}" type="presOf" srcId="{8FAAF67C-90DD-4427-90D7-BE4807D6F1D2}" destId="{B99EFB3E-9344-45C9-91AD-8A665F55B026}" srcOrd="0" destOrd="0" presId="urn:microsoft.com/office/officeart/2005/8/layout/lProcess2"/>
    <dgm:cxn modelId="{88FA2317-512D-4EE7-95AC-A414BC2D6FE7}" srcId="{9F29BF5D-3C16-4424-B7AC-A7629BA75722}" destId="{6C711903-830B-44C3-B86D-B2ADB0EEBC53}" srcOrd="4" destOrd="0" parTransId="{FEA95124-BB68-4612-836B-FC9A415B9F73}" sibTransId="{0AFC8907-088A-46A5-B430-5274786492A2}"/>
    <dgm:cxn modelId="{EAC88B23-5FE4-4CC6-B648-E6927296B88A}" type="presOf" srcId="{2C8ABFD8-E54E-40D7-A971-30D17C624F4C}" destId="{99A42EF0-0DFC-4339-A4B6-7C0825FDBFC5}" srcOrd="0" destOrd="0" presId="urn:microsoft.com/office/officeart/2005/8/layout/lProcess2"/>
    <dgm:cxn modelId="{228AD430-46BF-4701-9186-1484E0FF13F5}" srcId="{8FAAF67C-90DD-4427-90D7-BE4807D6F1D2}" destId="{2C8ABFD8-E54E-40D7-A971-30D17C624F4C}" srcOrd="2" destOrd="0" parTransId="{6632C23B-B3F8-4913-AFF3-9B5C9EC904C8}" sibTransId="{BEF486CB-B9F7-4BAC-8524-98B30BF47A5B}"/>
    <dgm:cxn modelId="{00832861-717B-4C67-9E6E-52723C7CB2C4}" type="presOf" srcId="{425C0E66-342D-447C-9A4C-5A83AA068A32}" destId="{27943218-69CA-4B85-9B63-396BDA626E4E}" srcOrd="0" destOrd="0" presId="urn:microsoft.com/office/officeart/2005/8/layout/lProcess2"/>
    <dgm:cxn modelId="{CBB65744-90FC-43AE-BBDD-91AAAA5119C9}" srcId="{9F29BF5D-3C16-4424-B7AC-A7629BA75722}" destId="{8FAAF67C-90DD-4427-90D7-BE4807D6F1D2}" srcOrd="3" destOrd="0" parTransId="{E06C52F8-64B0-4579-A778-D18B8E5E02EC}" sibTransId="{662B0A44-F42C-43D0-8076-D5B1A565C6B6}"/>
    <dgm:cxn modelId="{A9D33465-BEE4-40A9-A70B-0EDB0CED377B}" srcId="{32D3447C-B774-4DED-ACD8-56FACEE16EC1}" destId="{CC365B1E-45AE-4A59-8BB0-AA748A983AAE}" srcOrd="1" destOrd="0" parTransId="{0573F6D0-D1DC-41C7-8D3C-66894C6F1266}" sibTransId="{F2CBDAED-6FBF-4F5D-9C27-87920583ED62}"/>
    <dgm:cxn modelId="{7B799270-1688-46A8-8778-C85C4C7CA674}" type="presOf" srcId="{E35D235D-21D6-4010-A5AC-03CD729F59CB}" destId="{98688FF2-603D-43A6-A922-7FC87A13B3BC}" srcOrd="0" destOrd="0" presId="urn:microsoft.com/office/officeart/2005/8/layout/lProcess2"/>
    <dgm:cxn modelId="{85F73671-5F30-4989-8B81-18CE14EC480A}" type="presOf" srcId="{32D3447C-B774-4DED-ACD8-56FACEE16EC1}" destId="{FD1F17EB-69B9-48AD-AA5C-F28158280F60}" srcOrd="1" destOrd="0" presId="urn:microsoft.com/office/officeart/2005/8/layout/lProcess2"/>
    <dgm:cxn modelId="{F7885176-8A7E-4CF1-BA22-82334B5DC71F}" srcId="{32D3447C-B774-4DED-ACD8-56FACEE16EC1}" destId="{B9364BC8-BC7E-41CC-A53F-8DA1D6A4C2F0}" srcOrd="2" destOrd="0" parTransId="{4E483F2D-88F9-4051-BA7D-CB235A263AED}" sibTransId="{C88898F4-A97D-4BC4-A4DF-94FA11FD8E22}"/>
    <dgm:cxn modelId="{7D993557-117D-4D38-8DA3-74A4A0C1CC6F}" srcId="{9F29BF5D-3C16-4424-B7AC-A7629BA75722}" destId="{32D3447C-B774-4DED-ACD8-56FACEE16EC1}" srcOrd="1" destOrd="0" parTransId="{3C196A89-E874-4FDA-9DF6-BAF3CA2BA9A6}" sibTransId="{4B034467-D3B7-4989-9088-D2C83D78CF97}"/>
    <dgm:cxn modelId="{8DA73B59-B161-480D-A7FE-DA55CF3DB0BA}" type="presOf" srcId="{4785D51C-DC3D-46DB-AE37-BA7AC236C4B6}" destId="{59FED29E-5071-4FCF-B470-209AF3811E72}" srcOrd="0" destOrd="0" presId="urn:microsoft.com/office/officeart/2005/8/layout/lProcess2"/>
    <dgm:cxn modelId="{17A6FD7D-0D4E-4B5F-B03A-D296D8C861E8}" srcId="{32D3447C-B774-4DED-ACD8-56FACEE16EC1}" destId="{0FAD099D-35FC-4614-B561-AC5BF54D1623}" srcOrd="0" destOrd="0" parTransId="{35F042CE-6E79-433E-8A7A-3480E1C220AB}" sibTransId="{75D3F81F-3239-4068-8B82-BA368B295204}"/>
    <dgm:cxn modelId="{65134784-CDEE-4FCC-BF19-D8EFECED6AA0}" type="presOf" srcId="{AE922ECC-BC9F-46B4-9E5E-EC430542E57A}" destId="{E827DB77-03BE-4B37-88A6-42CA6CF8FD75}" srcOrd="1" destOrd="0" presId="urn:microsoft.com/office/officeart/2005/8/layout/lProcess2"/>
    <dgm:cxn modelId="{11C21286-DD31-4D9C-85C4-21D006B275C9}" type="presOf" srcId="{A4790910-0085-42FB-9A1B-12F9EB6E019A}" destId="{D521EA26-AAEF-4315-BFBF-426A86647382}" srcOrd="0" destOrd="0" presId="urn:microsoft.com/office/officeart/2005/8/layout/lProcess2"/>
    <dgm:cxn modelId="{B4D2F086-DFF0-4CC1-BB71-85EAE83B9452}" srcId="{6C711903-830B-44C3-B86D-B2ADB0EEBC53}" destId="{E35D235D-21D6-4010-A5AC-03CD729F59CB}" srcOrd="1" destOrd="0" parTransId="{299AF4B3-9DDB-4FD2-96FE-5EBC036C7FBD}" sibTransId="{23E91AAD-CADE-45E8-829C-D967B1704302}"/>
    <dgm:cxn modelId="{D20E2B88-CE75-4FCE-AB91-3FDD7BE133C2}" type="presOf" srcId="{6C332C6E-5914-462C-8735-AED0EF0530C1}" destId="{94CCCB5C-A44F-40A1-8FA8-86D13B68B65E}" srcOrd="0" destOrd="0" presId="urn:microsoft.com/office/officeart/2005/8/layout/lProcess2"/>
    <dgm:cxn modelId="{33DAD589-18A7-47C0-B86E-E48F89E86E7E}" srcId="{8FAAF67C-90DD-4427-90D7-BE4807D6F1D2}" destId="{A315D5C7-DC73-43CC-B372-CFC884AC82C4}" srcOrd="1" destOrd="0" parTransId="{E3964399-20F8-45AB-B945-CBB8FF63A167}" sibTransId="{C8ECD822-02B8-41B9-A340-B210ED57AF69}"/>
    <dgm:cxn modelId="{209EC890-D30F-49BF-815C-F29895D687D0}" type="presOf" srcId="{6C332C6E-5914-462C-8735-AED0EF0530C1}" destId="{47F1CE09-E929-4F5B-AB93-5F20A2E5F68D}" srcOrd="1" destOrd="0" presId="urn:microsoft.com/office/officeart/2005/8/layout/lProcess2"/>
    <dgm:cxn modelId="{FB2089A1-EE89-4376-B692-FD1EFFD318BB}" srcId="{6C332C6E-5914-462C-8735-AED0EF0530C1}" destId="{142E55EB-E578-4E88-932D-B26F6C63E467}" srcOrd="0" destOrd="0" parTransId="{BC1681DF-841D-41AC-A5B0-591474B0D1BA}" sibTransId="{D1A1D2D1-C313-46F7-B3A2-0784733B94DE}"/>
    <dgm:cxn modelId="{E35F7DA2-3CEB-47B9-BE40-9B94AA3980D5}" type="presOf" srcId="{25B781BB-78A5-410D-A480-236837D826D4}" destId="{1BE9081E-BD88-4FE1-B07D-4713DED1AE1C}" srcOrd="0" destOrd="0" presId="urn:microsoft.com/office/officeart/2005/8/layout/lProcess2"/>
    <dgm:cxn modelId="{8AE212A4-69DF-46C3-96C8-44CAD03C4795}" type="presOf" srcId="{8FAAF67C-90DD-4427-90D7-BE4807D6F1D2}" destId="{E5223C40-5183-4024-B707-96E05DAA10E8}" srcOrd="1" destOrd="0" presId="urn:microsoft.com/office/officeart/2005/8/layout/lProcess2"/>
    <dgm:cxn modelId="{8C7057A6-5320-4970-A938-FFEF3D226A9E}" srcId="{AE922ECC-BC9F-46B4-9E5E-EC430542E57A}" destId="{443F89C5-693E-4F9E-AFE8-B345DCA1E4FA}" srcOrd="3" destOrd="0" parTransId="{D47DE45A-4E7E-44F7-97D0-3398C8DE6A1F}" sibTransId="{97D81AC7-DA56-4E4F-BB88-B89B14BBF841}"/>
    <dgm:cxn modelId="{13DEA8A6-0470-454B-A597-2BBD00AF5AF6}" type="presOf" srcId="{AE922ECC-BC9F-46B4-9E5E-EC430542E57A}" destId="{B7ED5D56-4998-4728-8425-5485E6DD324D}" srcOrd="0" destOrd="0" presId="urn:microsoft.com/office/officeart/2005/8/layout/lProcess2"/>
    <dgm:cxn modelId="{5C3ADBA7-6F87-4A10-983C-0DFED348D61B}" type="presOf" srcId="{B9364BC8-BC7E-41CC-A53F-8DA1D6A4C2F0}" destId="{3F972338-5428-47F8-89E0-8BB029DAF36C}" srcOrd="0" destOrd="0" presId="urn:microsoft.com/office/officeart/2005/8/layout/lProcess2"/>
    <dgm:cxn modelId="{EE9F7CA9-8A4A-48BF-989F-9FAD0368F761}" srcId="{AE922ECC-BC9F-46B4-9E5E-EC430542E57A}" destId="{25B781BB-78A5-410D-A480-236837D826D4}" srcOrd="0" destOrd="0" parTransId="{38F95589-30FC-46F3-A1B5-404BDACB2D21}" sibTransId="{CFA33F40-F192-4B0A-AD91-BC7850511C1F}"/>
    <dgm:cxn modelId="{6DBB54AC-8F03-43CD-81D6-5DD4ADA18FC0}" type="presOf" srcId="{0FAD099D-35FC-4614-B561-AC5BF54D1623}" destId="{74002F4E-8987-4AA3-AD1C-0A0A27C9C01B}" srcOrd="0" destOrd="0" presId="urn:microsoft.com/office/officeart/2005/8/layout/lProcess2"/>
    <dgm:cxn modelId="{FA8111B0-CA7D-4063-A101-8F2F7757A8BA}" srcId="{9F29BF5D-3C16-4424-B7AC-A7629BA75722}" destId="{6C332C6E-5914-462C-8735-AED0EF0530C1}" srcOrd="0" destOrd="0" parTransId="{55842CE3-901D-4782-A023-74C9B79B52A3}" sibTransId="{96B1B602-8C17-485E-8CE1-9ABDE04044B8}"/>
    <dgm:cxn modelId="{2BEEC5B3-A5A6-4966-98F8-EA4C02DB5FC5}" srcId="{6C711903-830B-44C3-B86D-B2ADB0EEBC53}" destId="{A4790910-0085-42FB-9A1B-12F9EB6E019A}" srcOrd="0" destOrd="0" parTransId="{A4A1B70F-EAC5-48EA-BA68-E1D332F271E3}" sibTransId="{AE470D18-82F1-41B7-B960-E432A89FD5D5}"/>
    <dgm:cxn modelId="{D63141BE-9A04-4ECE-9B22-1633469DC0A2}" srcId="{AE922ECC-BC9F-46B4-9E5E-EC430542E57A}" destId="{741D210F-97EE-4A2B-BB45-20E198420D6D}" srcOrd="1" destOrd="0" parTransId="{30BA392B-3029-4726-ADF6-D2FB0CFEE59F}" sibTransId="{0B9141F5-43D0-4D40-8940-CACF80A4AC35}"/>
    <dgm:cxn modelId="{158C15C9-45C2-4A16-B357-782F9AFAE0F9}" srcId="{9F29BF5D-3C16-4424-B7AC-A7629BA75722}" destId="{AE922ECC-BC9F-46B4-9E5E-EC430542E57A}" srcOrd="2" destOrd="0" parTransId="{C94C5165-0E4A-4BAD-8224-83514ADAE344}" sibTransId="{021F1BC6-0572-40AE-A31E-400785C821F6}"/>
    <dgm:cxn modelId="{0A7775C9-CE66-415F-BC50-FD48274474EE}" type="presOf" srcId="{142E55EB-E578-4E88-932D-B26F6C63E467}" destId="{FD1422EE-8023-4B24-AD2A-C5B233F90BA1}" srcOrd="0" destOrd="0" presId="urn:microsoft.com/office/officeart/2005/8/layout/lProcess2"/>
    <dgm:cxn modelId="{EA2FDBD8-F7AA-4172-B963-BD67062506FB}" srcId="{8FAAF67C-90DD-4427-90D7-BE4807D6F1D2}" destId="{425C0E66-342D-447C-9A4C-5A83AA068A32}" srcOrd="0" destOrd="0" parTransId="{7440F5AB-4DB5-4B31-89D1-1B95F3DFA556}" sibTransId="{C42BF10A-09A7-48E3-AF56-07357427B720}"/>
    <dgm:cxn modelId="{E4594DE3-4AED-484D-B71D-7A5234752F04}" srcId="{AE922ECC-BC9F-46B4-9E5E-EC430542E57A}" destId="{4785D51C-DC3D-46DB-AE37-BA7AC236C4B6}" srcOrd="2" destOrd="0" parTransId="{DA88C0FE-D8C2-420E-82E3-129396A247A0}" sibTransId="{7E8C77FC-A1A3-4081-8DD3-8695D4EC7C8E}"/>
    <dgm:cxn modelId="{DD1BB8EE-FAA4-4ED1-A3E0-893189F10BED}" type="presOf" srcId="{32D3447C-B774-4DED-ACD8-56FACEE16EC1}" destId="{8996260F-F127-4FDE-88DE-8F83559E2F53}" srcOrd="0" destOrd="0" presId="urn:microsoft.com/office/officeart/2005/8/layout/lProcess2"/>
    <dgm:cxn modelId="{F31ECBEE-3406-4834-841D-9E542078A854}" type="presOf" srcId="{CC365B1E-45AE-4A59-8BB0-AA748A983AAE}" destId="{CB88BFF4-6FAC-4106-B312-E346500E788E}" srcOrd="0" destOrd="0" presId="urn:microsoft.com/office/officeart/2005/8/layout/lProcess2"/>
    <dgm:cxn modelId="{9BB6DEF5-A2C0-46C4-AF34-DF7EA0BC7440}" type="presOf" srcId="{6C711903-830B-44C3-B86D-B2ADB0EEBC53}" destId="{1CBFE0A9-A469-476D-9FE8-0E67725E7DAA}" srcOrd="1" destOrd="0" presId="urn:microsoft.com/office/officeart/2005/8/layout/lProcess2"/>
    <dgm:cxn modelId="{20590036-3A0C-45F7-9BA8-D93D020CF6D6}" type="presParOf" srcId="{0BD4454D-2A20-4AD5-8E8C-6E6748383016}" destId="{F40E7C78-BA2C-4482-821B-B270F4169B9E}" srcOrd="0" destOrd="0" presId="urn:microsoft.com/office/officeart/2005/8/layout/lProcess2"/>
    <dgm:cxn modelId="{396B6DEF-0B8C-44B4-B761-78AEDCA7E8F0}" type="presParOf" srcId="{F40E7C78-BA2C-4482-821B-B270F4169B9E}" destId="{94CCCB5C-A44F-40A1-8FA8-86D13B68B65E}" srcOrd="0" destOrd="0" presId="urn:microsoft.com/office/officeart/2005/8/layout/lProcess2"/>
    <dgm:cxn modelId="{3D57B39A-1AE9-403D-AA93-951C804F15F9}" type="presParOf" srcId="{F40E7C78-BA2C-4482-821B-B270F4169B9E}" destId="{47F1CE09-E929-4F5B-AB93-5F20A2E5F68D}" srcOrd="1" destOrd="0" presId="urn:microsoft.com/office/officeart/2005/8/layout/lProcess2"/>
    <dgm:cxn modelId="{F4B7E31F-D911-442A-8035-61C09B051540}" type="presParOf" srcId="{F40E7C78-BA2C-4482-821B-B270F4169B9E}" destId="{087F6715-1D46-425E-AB0A-CDE35E7CF209}" srcOrd="2" destOrd="0" presId="urn:microsoft.com/office/officeart/2005/8/layout/lProcess2"/>
    <dgm:cxn modelId="{C25AA1D5-33DD-449E-BB35-37804AE5C61E}" type="presParOf" srcId="{087F6715-1D46-425E-AB0A-CDE35E7CF209}" destId="{0A35239C-992B-4E37-B3B4-E9B9D76DED62}" srcOrd="0" destOrd="0" presId="urn:microsoft.com/office/officeart/2005/8/layout/lProcess2"/>
    <dgm:cxn modelId="{D198F6E3-E428-40A7-8556-55006FA15E41}" type="presParOf" srcId="{0A35239C-992B-4E37-B3B4-E9B9D76DED62}" destId="{FD1422EE-8023-4B24-AD2A-C5B233F90BA1}" srcOrd="0" destOrd="0" presId="urn:microsoft.com/office/officeart/2005/8/layout/lProcess2"/>
    <dgm:cxn modelId="{3AC32577-06B4-41A4-B766-849E84ECD698}" type="presParOf" srcId="{0A35239C-992B-4E37-B3B4-E9B9D76DED62}" destId="{CEE19980-1DBE-47CC-AD55-F8238F5E39DA}" srcOrd="1" destOrd="0" presId="urn:microsoft.com/office/officeart/2005/8/layout/lProcess2"/>
    <dgm:cxn modelId="{E464F4EE-514F-4113-A6A4-F1869C80B775}" type="presParOf" srcId="{0A35239C-992B-4E37-B3B4-E9B9D76DED62}" destId="{8A4A8422-8698-4B84-9BF1-67A1FD36EF36}" srcOrd="2" destOrd="0" presId="urn:microsoft.com/office/officeart/2005/8/layout/lProcess2"/>
    <dgm:cxn modelId="{9B3BD3E7-374D-4625-9D92-3E9655BD2131}" type="presParOf" srcId="{0BD4454D-2A20-4AD5-8E8C-6E6748383016}" destId="{9AB13166-D532-42B3-AEE9-13656F4F6AC3}" srcOrd="1" destOrd="0" presId="urn:microsoft.com/office/officeart/2005/8/layout/lProcess2"/>
    <dgm:cxn modelId="{DD3874BD-6C36-48D6-B396-25A1EAC31503}" type="presParOf" srcId="{0BD4454D-2A20-4AD5-8E8C-6E6748383016}" destId="{3B087393-0AF2-42FA-B18F-2AF2C6D6E69A}" srcOrd="2" destOrd="0" presId="urn:microsoft.com/office/officeart/2005/8/layout/lProcess2"/>
    <dgm:cxn modelId="{0635E681-0199-42D2-9428-46C8EEBC4801}" type="presParOf" srcId="{3B087393-0AF2-42FA-B18F-2AF2C6D6E69A}" destId="{8996260F-F127-4FDE-88DE-8F83559E2F53}" srcOrd="0" destOrd="0" presId="urn:microsoft.com/office/officeart/2005/8/layout/lProcess2"/>
    <dgm:cxn modelId="{64F373C9-CC44-421A-9FFE-11761BBB74AA}" type="presParOf" srcId="{3B087393-0AF2-42FA-B18F-2AF2C6D6E69A}" destId="{FD1F17EB-69B9-48AD-AA5C-F28158280F60}" srcOrd="1" destOrd="0" presId="urn:microsoft.com/office/officeart/2005/8/layout/lProcess2"/>
    <dgm:cxn modelId="{FA070BD8-F9FB-40E1-A51B-DBBBE0167F4E}" type="presParOf" srcId="{3B087393-0AF2-42FA-B18F-2AF2C6D6E69A}" destId="{07B980B2-B990-4C96-B9C5-4C6D3BBC598C}" srcOrd="2" destOrd="0" presId="urn:microsoft.com/office/officeart/2005/8/layout/lProcess2"/>
    <dgm:cxn modelId="{8D3AD9CF-5029-42BC-8680-8D11C4F2D691}" type="presParOf" srcId="{07B980B2-B990-4C96-B9C5-4C6D3BBC598C}" destId="{2A5BEC3C-154E-4586-8C1B-4B6C82252B92}" srcOrd="0" destOrd="0" presId="urn:microsoft.com/office/officeart/2005/8/layout/lProcess2"/>
    <dgm:cxn modelId="{543F6B4F-4B06-412A-9753-1C2D5D6857EF}" type="presParOf" srcId="{2A5BEC3C-154E-4586-8C1B-4B6C82252B92}" destId="{74002F4E-8987-4AA3-AD1C-0A0A27C9C01B}" srcOrd="0" destOrd="0" presId="urn:microsoft.com/office/officeart/2005/8/layout/lProcess2"/>
    <dgm:cxn modelId="{E080ADC6-537B-42BB-B489-D7D34D33878A}" type="presParOf" srcId="{2A5BEC3C-154E-4586-8C1B-4B6C82252B92}" destId="{B0905536-891B-40B0-8F00-AFCAAF1E382E}" srcOrd="1" destOrd="0" presId="urn:microsoft.com/office/officeart/2005/8/layout/lProcess2"/>
    <dgm:cxn modelId="{60B28607-33DE-4ABB-8310-3318D94113BE}" type="presParOf" srcId="{2A5BEC3C-154E-4586-8C1B-4B6C82252B92}" destId="{CB88BFF4-6FAC-4106-B312-E346500E788E}" srcOrd="2" destOrd="0" presId="urn:microsoft.com/office/officeart/2005/8/layout/lProcess2"/>
    <dgm:cxn modelId="{44A46EC9-0F95-4C79-B50F-44CFA2E88222}" type="presParOf" srcId="{2A5BEC3C-154E-4586-8C1B-4B6C82252B92}" destId="{96581E5A-B5D4-4641-B1EA-C134DB72D87E}" srcOrd="3" destOrd="0" presId="urn:microsoft.com/office/officeart/2005/8/layout/lProcess2"/>
    <dgm:cxn modelId="{7ABF4B91-C8B0-4AE6-A7A2-6C31AF72A2F3}" type="presParOf" srcId="{2A5BEC3C-154E-4586-8C1B-4B6C82252B92}" destId="{3F972338-5428-47F8-89E0-8BB029DAF36C}" srcOrd="4" destOrd="0" presId="urn:microsoft.com/office/officeart/2005/8/layout/lProcess2"/>
    <dgm:cxn modelId="{F8C9471E-CEF2-4559-AE11-2EC983915BC7}" type="presParOf" srcId="{0BD4454D-2A20-4AD5-8E8C-6E6748383016}" destId="{BC979AB0-879F-4B4A-9AFF-54703F1AB739}" srcOrd="3" destOrd="0" presId="urn:microsoft.com/office/officeart/2005/8/layout/lProcess2"/>
    <dgm:cxn modelId="{30E4325B-5584-4DDD-A913-D7666E1323B7}" type="presParOf" srcId="{0BD4454D-2A20-4AD5-8E8C-6E6748383016}" destId="{96FFC2A9-1F98-461D-ADF9-667BBD192FF6}" srcOrd="4" destOrd="0" presId="urn:microsoft.com/office/officeart/2005/8/layout/lProcess2"/>
    <dgm:cxn modelId="{95D5A58C-86F9-4023-8DA9-9CACE5EBE568}" type="presParOf" srcId="{96FFC2A9-1F98-461D-ADF9-667BBD192FF6}" destId="{B7ED5D56-4998-4728-8425-5485E6DD324D}" srcOrd="0" destOrd="0" presId="urn:microsoft.com/office/officeart/2005/8/layout/lProcess2"/>
    <dgm:cxn modelId="{3B57F374-DF6A-4040-82F3-D2B17F98A688}" type="presParOf" srcId="{96FFC2A9-1F98-461D-ADF9-667BBD192FF6}" destId="{E827DB77-03BE-4B37-88A6-42CA6CF8FD75}" srcOrd="1" destOrd="0" presId="urn:microsoft.com/office/officeart/2005/8/layout/lProcess2"/>
    <dgm:cxn modelId="{5534D9FD-92BC-4927-B419-D3FA8DBCFCC5}" type="presParOf" srcId="{96FFC2A9-1F98-461D-ADF9-667BBD192FF6}" destId="{C56DA131-CD5E-49E0-A450-780733EF22CF}" srcOrd="2" destOrd="0" presId="urn:microsoft.com/office/officeart/2005/8/layout/lProcess2"/>
    <dgm:cxn modelId="{C2D3236E-5C43-4CBC-8392-CD90B88D5443}" type="presParOf" srcId="{C56DA131-CD5E-49E0-A450-780733EF22CF}" destId="{B90EB0A9-3DDE-4B49-B026-6CEB9D4CA4EC}" srcOrd="0" destOrd="0" presId="urn:microsoft.com/office/officeart/2005/8/layout/lProcess2"/>
    <dgm:cxn modelId="{7F9AF575-DD78-489F-A9AB-7F41B8E4B2BD}" type="presParOf" srcId="{B90EB0A9-3DDE-4B49-B026-6CEB9D4CA4EC}" destId="{1BE9081E-BD88-4FE1-B07D-4713DED1AE1C}" srcOrd="0" destOrd="0" presId="urn:microsoft.com/office/officeart/2005/8/layout/lProcess2"/>
    <dgm:cxn modelId="{A6D433ED-E8B6-4D1A-8857-D0C3DD54BC30}" type="presParOf" srcId="{B90EB0A9-3DDE-4B49-B026-6CEB9D4CA4EC}" destId="{B737365A-F887-4A20-8AD1-961447B82F2E}" srcOrd="1" destOrd="0" presId="urn:microsoft.com/office/officeart/2005/8/layout/lProcess2"/>
    <dgm:cxn modelId="{A5E475B3-9539-4E6A-B71C-1AECAF1F7FEF}" type="presParOf" srcId="{B90EB0A9-3DDE-4B49-B026-6CEB9D4CA4EC}" destId="{408063B7-9A44-4C3A-ABD7-12B0AE0247D4}" srcOrd="2" destOrd="0" presId="urn:microsoft.com/office/officeart/2005/8/layout/lProcess2"/>
    <dgm:cxn modelId="{DAA0618E-B43D-41EC-8B91-8ABCDB68CC54}" type="presParOf" srcId="{B90EB0A9-3DDE-4B49-B026-6CEB9D4CA4EC}" destId="{EE608B0E-75B1-4EFB-AB3F-EE0C6AE17915}" srcOrd="3" destOrd="0" presId="urn:microsoft.com/office/officeart/2005/8/layout/lProcess2"/>
    <dgm:cxn modelId="{270F6F0A-578F-43AF-A99D-929776E6FC70}" type="presParOf" srcId="{B90EB0A9-3DDE-4B49-B026-6CEB9D4CA4EC}" destId="{59FED29E-5071-4FCF-B470-209AF3811E72}" srcOrd="4" destOrd="0" presId="urn:microsoft.com/office/officeart/2005/8/layout/lProcess2"/>
    <dgm:cxn modelId="{42C6F3A6-BD53-4224-A078-F90AAAF50574}" type="presParOf" srcId="{B90EB0A9-3DDE-4B49-B026-6CEB9D4CA4EC}" destId="{656493B6-FA98-4F41-B353-90B1960B5233}" srcOrd="5" destOrd="0" presId="urn:microsoft.com/office/officeart/2005/8/layout/lProcess2"/>
    <dgm:cxn modelId="{49CE4F4E-C225-4457-B335-E7F30B2EB42D}" type="presParOf" srcId="{B90EB0A9-3DDE-4B49-B026-6CEB9D4CA4EC}" destId="{7775F13C-4F92-4062-A462-D44895051FA1}" srcOrd="6" destOrd="0" presId="urn:microsoft.com/office/officeart/2005/8/layout/lProcess2"/>
    <dgm:cxn modelId="{070DA41B-2D17-4AF8-8618-58CF21157ACD}" type="presParOf" srcId="{0BD4454D-2A20-4AD5-8E8C-6E6748383016}" destId="{F4B400CC-C865-4EFA-805D-5E509355D329}" srcOrd="5" destOrd="0" presId="urn:microsoft.com/office/officeart/2005/8/layout/lProcess2"/>
    <dgm:cxn modelId="{158028C3-80C1-4CC4-9671-69696E69ED08}" type="presParOf" srcId="{0BD4454D-2A20-4AD5-8E8C-6E6748383016}" destId="{9826D00F-DBA0-432E-B24B-5DAAE5963328}" srcOrd="6" destOrd="0" presId="urn:microsoft.com/office/officeart/2005/8/layout/lProcess2"/>
    <dgm:cxn modelId="{54F20446-C31A-431A-9B3C-CBE3ACF77F51}" type="presParOf" srcId="{9826D00F-DBA0-432E-B24B-5DAAE5963328}" destId="{B99EFB3E-9344-45C9-91AD-8A665F55B026}" srcOrd="0" destOrd="0" presId="urn:microsoft.com/office/officeart/2005/8/layout/lProcess2"/>
    <dgm:cxn modelId="{084C1801-239E-4AD6-8EEE-95ADCCCDD448}" type="presParOf" srcId="{9826D00F-DBA0-432E-B24B-5DAAE5963328}" destId="{E5223C40-5183-4024-B707-96E05DAA10E8}" srcOrd="1" destOrd="0" presId="urn:microsoft.com/office/officeart/2005/8/layout/lProcess2"/>
    <dgm:cxn modelId="{F35533D0-8A2C-43CE-BFF4-DB08A153AB46}" type="presParOf" srcId="{9826D00F-DBA0-432E-B24B-5DAAE5963328}" destId="{520E7EA3-6E76-4CA1-A1A7-E93EE2C81361}" srcOrd="2" destOrd="0" presId="urn:microsoft.com/office/officeart/2005/8/layout/lProcess2"/>
    <dgm:cxn modelId="{05C95575-481F-40F7-8EE4-B41509EF1354}" type="presParOf" srcId="{520E7EA3-6E76-4CA1-A1A7-E93EE2C81361}" destId="{2AD306F6-3ABA-413C-B0AB-9131D6FE448D}" srcOrd="0" destOrd="0" presId="urn:microsoft.com/office/officeart/2005/8/layout/lProcess2"/>
    <dgm:cxn modelId="{612E4B97-DBDA-4FA1-984D-90B231FBAF27}" type="presParOf" srcId="{2AD306F6-3ABA-413C-B0AB-9131D6FE448D}" destId="{27943218-69CA-4B85-9B63-396BDA626E4E}" srcOrd="0" destOrd="0" presId="urn:microsoft.com/office/officeart/2005/8/layout/lProcess2"/>
    <dgm:cxn modelId="{8315B08B-6DAC-4E8C-88B6-A619857B0621}" type="presParOf" srcId="{2AD306F6-3ABA-413C-B0AB-9131D6FE448D}" destId="{630EF612-FE9D-4E7A-829A-3E7E6A546BF4}" srcOrd="1" destOrd="0" presId="urn:microsoft.com/office/officeart/2005/8/layout/lProcess2"/>
    <dgm:cxn modelId="{04FCD0A6-8D98-46A6-9825-0907A535CDCD}" type="presParOf" srcId="{2AD306F6-3ABA-413C-B0AB-9131D6FE448D}" destId="{3260A507-7659-4CF9-AD0D-AFD8511E3A20}" srcOrd="2" destOrd="0" presId="urn:microsoft.com/office/officeart/2005/8/layout/lProcess2"/>
    <dgm:cxn modelId="{3EC51DED-3C31-4DCF-94C0-85DFF9BBE100}" type="presParOf" srcId="{2AD306F6-3ABA-413C-B0AB-9131D6FE448D}" destId="{56A05B6B-2BA6-4F81-8417-EC804B4E8EEB}" srcOrd="3" destOrd="0" presId="urn:microsoft.com/office/officeart/2005/8/layout/lProcess2"/>
    <dgm:cxn modelId="{E68FC1D8-0E9E-4E3C-9E22-4A7D6BD1B167}" type="presParOf" srcId="{2AD306F6-3ABA-413C-B0AB-9131D6FE448D}" destId="{99A42EF0-0DFC-4339-A4B6-7C0825FDBFC5}" srcOrd="4" destOrd="0" presId="urn:microsoft.com/office/officeart/2005/8/layout/lProcess2"/>
    <dgm:cxn modelId="{CA928BC3-B94C-44B8-AD18-46E9A488B3B3}" type="presParOf" srcId="{0BD4454D-2A20-4AD5-8E8C-6E6748383016}" destId="{1362029C-7D86-41BC-9F2B-1DBFBC10E1BF}" srcOrd="7" destOrd="0" presId="urn:microsoft.com/office/officeart/2005/8/layout/lProcess2"/>
    <dgm:cxn modelId="{164BD374-927B-4F41-9C50-921DB8E4D5E0}" type="presParOf" srcId="{0BD4454D-2A20-4AD5-8E8C-6E6748383016}" destId="{9AEE6D42-FA3E-44F5-A3A6-16BC537753D4}" srcOrd="8" destOrd="0" presId="urn:microsoft.com/office/officeart/2005/8/layout/lProcess2"/>
    <dgm:cxn modelId="{80315053-E44E-42B7-B50A-380652F3AD92}" type="presParOf" srcId="{9AEE6D42-FA3E-44F5-A3A6-16BC537753D4}" destId="{2C1799E8-B722-4CD1-B1BA-6A45BE4804E6}" srcOrd="0" destOrd="0" presId="urn:microsoft.com/office/officeart/2005/8/layout/lProcess2"/>
    <dgm:cxn modelId="{354F8C60-2624-4A8D-8636-8398CA3D33E4}" type="presParOf" srcId="{9AEE6D42-FA3E-44F5-A3A6-16BC537753D4}" destId="{1CBFE0A9-A469-476D-9FE8-0E67725E7DAA}" srcOrd="1" destOrd="0" presId="urn:microsoft.com/office/officeart/2005/8/layout/lProcess2"/>
    <dgm:cxn modelId="{5FC7A1B4-4563-47EA-A167-E303D861B62E}" type="presParOf" srcId="{9AEE6D42-FA3E-44F5-A3A6-16BC537753D4}" destId="{24E1C2D1-6EAA-46DA-B924-B1FC1686B0C5}" srcOrd="2" destOrd="0" presId="urn:microsoft.com/office/officeart/2005/8/layout/lProcess2"/>
    <dgm:cxn modelId="{13F9B134-48D5-4997-A08E-529D71D5060C}" type="presParOf" srcId="{24E1C2D1-6EAA-46DA-B924-B1FC1686B0C5}" destId="{E617D6ED-5486-4139-852E-0DB67094FBE3}" srcOrd="0" destOrd="0" presId="urn:microsoft.com/office/officeart/2005/8/layout/lProcess2"/>
    <dgm:cxn modelId="{2510879D-B291-4EF2-8076-C92C9582C895}" type="presParOf" srcId="{E617D6ED-5486-4139-852E-0DB67094FBE3}" destId="{D521EA26-AAEF-4315-BFBF-426A86647382}" srcOrd="0" destOrd="0" presId="urn:microsoft.com/office/officeart/2005/8/layout/lProcess2"/>
    <dgm:cxn modelId="{7E19799A-BF50-4E77-ADA2-1A0D677FB9E0}" type="presParOf" srcId="{E617D6ED-5486-4139-852E-0DB67094FBE3}" destId="{C174DAF2-3CB1-4CE7-8E0F-37DDAD195696}" srcOrd="1" destOrd="0" presId="urn:microsoft.com/office/officeart/2005/8/layout/lProcess2"/>
    <dgm:cxn modelId="{D6B90718-463B-45FF-8D09-ADFDEC593E21}" type="presParOf" srcId="{E617D6ED-5486-4139-852E-0DB67094FBE3}" destId="{98688FF2-603D-43A6-A922-7FC87A13B3B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FA136-0B17-47BE-B2CC-EFF3434D530D}">
      <dsp:nvSpPr>
        <dsp:cNvPr id="0" name=""/>
        <dsp:cNvSpPr/>
      </dsp:nvSpPr>
      <dsp:spPr>
        <a:xfrm>
          <a:off x="2411" y="133532"/>
          <a:ext cx="1912739" cy="11476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Volken gedragen zich als Joden</a:t>
          </a:r>
        </a:p>
      </dsp:txBody>
      <dsp:txXfrm>
        <a:off x="2411" y="133532"/>
        <a:ext cx="1912739" cy="1147643"/>
      </dsp:txXfrm>
    </dsp:sp>
    <dsp:sp modelId="{F4EB1D0C-E034-4055-9B27-96F81DDCDCE6}">
      <dsp:nvSpPr>
        <dsp:cNvPr id="0" name=""/>
        <dsp:cNvSpPr/>
      </dsp:nvSpPr>
      <dsp:spPr>
        <a:xfrm>
          <a:off x="2106423" y="133532"/>
          <a:ext cx="1912739" cy="11476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Volken scheiden zich van Joden</a:t>
          </a:r>
        </a:p>
      </dsp:txBody>
      <dsp:txXfrm>
        <a:off x="2106423" y="133532"/>
        <a:ext cx="1912739" cy="1147643"/>
      </dsp:txXfrm>
    </dsp:sp>
    <dsp:sp modelId="{BE1BB95D-6E72-4796-8C0F-E4DC12F36EC5}">
      <dsp:nvSpPr>
        <dsp:cNvPr id="0" name=""/>
        <dsp:cNvSpPr/>
      </dsp:nvSpPr>
      <dsp:spPr>
        <a:xfrm>
          <a:off x="4210436" y="133532"/>
          <a:ext cx="1912739" cy="11476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Joden gedragen zich als volken</a:t>
          </a:r>
        </a:p>
      </dsp:txBody>
      <dsp:txXfrm>
        <a:off x="4210436" y="133532"/>
        <a:ext cx="1912739" cy="1147643"/>
      </dsp:txXfrm>
    </dsp:sp>
    <dsp:sp modelId="{758D5BE5-71CF-41D8-8613-2566D07AC7B4}">
      <dsp:nvSpPr>
        <dsp:cNvPr id="0" name=""/>
        <dsp:cNvSpPr/>
      </dsp:nvSpPr>
      <dsp:spPr>
        <a:xfrm>
          <a:off x="6314449" y="133532"/>
          <a:ext cx="1912739" cy="11476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300" kern="1200" dirty="0"/>
            <a:t>Joden en volken naast elkaar</a:t>
          </a:r>
        </a:p>
      </dsp:txBody>
      <dsp:txXfrm>
        <a:off x="6314449" y="133532"/>
        <a:ext cx="1912739" cy="11476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CCB5C-A44F-40A1-8FA8-86D13B68B65E}">
      <dsp:nvSpPr>
        <dsp:cNvPr id="0" name=""/>
        <dsp:cNvSpPr/>
      </dsp:nvSpPr>
      <dsp:spPr>
        <a:xfrm>
          <a:off x="4236" y="0"/>
          <a:ext cx="1486458" cy="362743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Inleiding (1:1-9)</a:t>
          </a:r>
        </a:p>
      </dsp:txBody>
      <dsp:txXfrm>
        <a:off x="4236" y="0"/>
        <a:ext cx="1486458" cy="1088231"/>
      </dsp:txXfrm>
    </dsp:sp>
    <dsp:sp modelId="{FD1422EE-8023-4B24-AD2A-C5B233F90BA1}">
      <dsp:nvSpPr>
        <dsp:cNvPr id="0" name=""/>
        <dsp:cNvSpPr/>
      </dsp:nvSpPr>
      <dsp:spPr>
        <a:xfrm>
          <a:off x="152881" y="1089294"/>
          <a:ext cx="1189166" cy="109372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Zegenwens</a:t>
          </a:r>
        </a:p>
      </dsp:txBody>
      <dsp:txXfrm>
        <a:off x="184915" y="1121328"/>
        <a:ext cx="1125098" cy="1029654"/>
      </dsp:txXfrm>
    </dsp:sp>
    <dsp:sp modelId="{8A4A8422-8698-4B84-9BF1-67A1FD36EF36}">
      <dsp:nvSpPr>
        <dsp:cNvPr id="0" name=""/>
        <dsp:cNvSpPr/>
      </dsp:nvSpPr>
      <dsp:spPr>
        <a:xfrm>
          <a:off x="152881" y="2351281"/>
          <a:ext cx="1189166" cy="109372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Motivatie</a:t>
          </a:r>
        </a:p>
      </dsp:txBody>
      <dsp:txXfrm>
        <a:off x="184915" y="2383315"/>
        <a:ext cx="1125098" cy="1029654"/>
      </dsp:txXfrm>
    </dsp:sp>
    <dsp:sp modelId="{8996260F-F127-4FDE-88DE-8F83559E2F53}">
      <dsp:nvSpPr>
        <dsp:cNvPr id="0" name=""/>
        <dsp:cNvSpPr/>
      </dsp:nvSpPr>
      <dsp:spPr>
        <a:xfrm>
          <a:off x="1602178" y="0"/>
          <a:ext cx="1486458" cy="362743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Historisch (1:10-2:21)</a:t>
          </a:r>
        </a:p>
      </dsp:txBody>
      <dsp:txXfrm>
        <a:off x="1602178" y="0"/>
        <a:ext cx="1486458" cy="1088231"/>
      </dsp:txXfrm>
    </dsp:sp>
    <dsp:sp modelId="{74002F4E-8987-4AA3-AD1C-0A0A27C9C01B}">
      <dsp:nvSpPr>
        <dsp:cNvPr id="0" name=""/>
        <dsp:cNvSpPr/>
      </dsp:nvSpPr>
      <dsp:spPr>
        <a:xfrm>
          <a:off x="1750824" y="1088541"/>
          <a:ext cx="1189166" cy="7126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Paulus’ bekering</a:t>
          </a:r>
        </a:p>
      </dsp:txBody>
      <dsp:txXfrm>
        <a:off x="1771697" y="1109414"/>
        <a:ext cx="1147420" cy="670900"/>
      </dsp:txXfrm>
    </dsp:sp>
    <dsp:sp modelId="{CB88BFF4-6FAC-4106-B312-E346500E788E}">
      <dsp:nvSpPr>
        <dsp:cNvPr id="0" name=""/>
        <dsp:cNvSpPr/>
      </dsp:nvSpPr>
      <dsp:spPr>
        <a:xfrm>
          <a:off x="1750824" y="1910825"/>
          <a:ext cx="1189166" cy="7126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Paulus’ erkenning</a:t>
          </a:r>
        </a:p>
      </dsp:txBody>
      <dsp:txXfrm>
        <a:off x="1771697" y="1931698"/>
        <a:ext cx="1147420" cy="670900"/>
      </dsp:txXfrm>
    </dsp:sp>
    <dsp:sp modelId="{3F972338-5428-47F8-89E0-8BB029DAF36C}">
      <dsp:nvSpPr>
        <dsp:cNvPr id="0" name=""/>
        <dsp:cNvSpPr/>
      </dsp:nvSpPr>
      <dsp:spPr>
        <a:xfrm>
          <a:off x="1750824" y="2733109"/>
          <a:ext cx="1189166" cy="7126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Paulus en Petrus</a:t>
          </a:r>
        </a:p>
      </dsp:txBody>
      <dsp:txXfrm>
        <a:off x="1771697" y="2753982"/>
        <a:ext cx="1147420" cy="670900"/>
      </dsp:txXfrm>
    </dsp:sp>
    <dsp:sp modelId="{B7ED5D56-4998-4728-8425-5485E6DD324D}">
      <dsp:nvSpPr>
        <dsp:cNvPr id="0" name=""/>
        <dsp:cNvSpPr/>
      </dsp:nvSpPr>
      <dsp:spPr>
        <a:xfrm>
          <a:off x="3200120" y="0"/>
          <a:ext cx="1486458" cy="362743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Theologisch (3:1-4:11)</a:t>
          </a:r>
        </a:p>
      </dsp:txBody>
      <dsp:txXfrm>
        <a:off x="3200120" y="0"/>
        <a:ext cx="1486458" cy="1088231"/>
      </dsp:txXfrm>
    </dsp:sp>
    <dsp:sp modelId="{1BE9081E-BD88-4FE1-B07D-4713DED1AE1C}">
      <dsp:nvSpPr>
        <dsp:cNvPr id="0" name=""/>
        <dsp:cNvSpPr/>
      </dsp:nvSpPr>
      <dsp:spPr>
        <a:xfrm>
          <a:off x="3348766" y="1088319"/>
          <a:ext cx="1189166" cy="5284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Door de Geest</a:t>
          </a:r>
        </a:p>
      </dsp:txBody>
      <dsp:txXfrm>
        <a:off x="3364243" y="1103796"/>
        <a:ext cx="1158212" cy="497486"/>
      </dsp:txXfrm>
    </dsp:sp>
    <dsp:sp modelId="{408063B7-9A44-4C3A-ABD7-12B0AE0247D4}">
      <dsp:nvSpPr>
        <dsp:cNvPr id="0" name=""/>
        <dsp:cNvSpPr/>
      </dsp:nvSpPr>
      <dsp:spPr>
        <a:xfrm>
          <a:off x="3348766" y="1698058"/>
          <a:ext cx="1189166" cy="5284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Door Abraham</a:t>
          </a:r>
        </a:p>
      </dsp:txBody>
      <dsp:txXfrm>
        <a:off x="3364243" y="1713535"/>
        <a:ext cx="1158212" cy="497486"/>
      </dsp:txXfrm>
    </dsp:sp>
    <dsp:sp modelId="{59FED29E-5071-4FCF-B470-209AF3811E72}">
      <dsp:nvSpPr>
        <dsp:cNvPr id="0" name=""/>
        <dsp:cNvSpPr/>
      </dsp:nvSpPr>
      <dsp:spPr>
        <a:xfrm>
          <a:off x="3348766" y="2307798"/>
          <a:ext cx="1189166" cy="5284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Door het verbond</a:t>
          </a:r>
        </a:p>
      </dsp:txBody>
      <dsp:txXfrm>
        <a:off x="3364243" y="2323275"/>
        <a:ext cx="1158212" cy="497486"/>
      </dsp:txXfrm>
    </dsp:sp>
    <dsp:sp modelId="{7775F13C-4F92-4062-A462-D44895051FA1}">
      <dsp:nvSpPr>
        <dsp:cNvPr id="0" name=""/>
        <dsp:cNvSpPr/>
      </dsp:nvSpPr>
      <dsp:spPr>
        <a:xfrm>
          <a:off x="3348766" y="2917537"/>
          <a:ext cx="1189166" cy="5284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Door de verzoening</a:t>
          </a:r>
        </a:p>
      </dsp:txBody>
      <dsp:txXfrm>
        <a:off x="3364243" y="2933014"/>
        <a:ext cx="1158212" cy="497486"/>
      </dsp:txXfrm>
    </dsp:sp>
    <dsp:sp modelId="{B99EFB3E-9344-45C9-91AD-8A665F55B026}">
      <dsp:nvSpPr>
        <dsp:cNvPr id="0" name=""/>
        <dsp:cNvSpPr/>
      </dsp:nvSpPr>
      <dsp:spPr>
        <a:xfrm>
          <a:off x="4798063" y="0"/>
          <a:ext cx="1486458" cy="362743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Praktisch (4:12-6:10)</a:t>
          </a:r>
        </a:p>
      </dsp:txBody>
      <dsp:txXfrm>
        <a:off x="4798063" y="0"/>
        <a:ext cx="1486458" cy="1088231"/>
      </dsp:txXfrm>
    </dsp:sp>
    <dsp:sp modelId="{27943218-69CA-4B85-9B63-396BDA626E4E}">
      <dsp:nvSpPr>
        <dsp:cNvPr id="0" name=""/>
        <dsp:cNvSpPr/>
      </dsp:nvSpPr>
      <dsp:spPr>
        <a:xfrm>
          <a:off x="4946709" y="1088541"/>
          <a:ext cx="1189166" cy="7126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Vanuit Paulus’ bio</a:t>
          </a:r>
        </a:p>
      </dsp:txBody>
      <dsp:txXfrm>
        <a:off x="4967582" y="1109414"/>
        <a:ext cx="1147420" cy="670900"/>
      </dsp:txXfrm>
    </dsp:sp>
    <dsp:sp modelId="{3260A507-7659-4CF9-AD0D-AFD8511E3A20}">
      <dsp:nvSpPr>
        <dsp:cNvPr id="0" name=""/>
        <dsp:cNvSpPr/>
      </dsp:nvSpPr>
      <dsp:spPr>
        <a:xfrm>
          <a:off x="4946709" y="1910825"/>
          <a:ext cx="1189166" cy="7126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Vanuit Sara en Hagar</a:t>
          </a:r>
        </a:p>
      </dsp:txBody>
      <dsp:txXfrm>
        <a:off x="4967582" y="1931698"/>
        <a:ext cx="1147420" cy="670900"/>
      </dsp:txXfrm>
    </dsp:sp>
    <dsp:sp modelId="{99A42EF0-0DFC-4339-A4B6-7C0825FDBFC5}">
      <dsp:nvSpPr>
        <dsp:cNvPr id="0" name=""/>
        <dsp:cNvSpPr/>
      </dsp:nvSpPr>
      <dsp:spPr>
        <a:xfrm>
          <a:off x="4946709" y="2733109"/>
          <a:ext cx="1189166" cy="71264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Vanuit wet van Christus</a:t>
          </a:r>
        </a:p>
      </dsp:txBody>
      <dsp:txXfrm>
        <a:off x="4967582" y="2753982"/>
        <a:ext cx="1147420" cy="670900"/>
      </dsp:txXfrm>
    </dsp:sp>
    <dsp:sp modelId="{2C1799E8-B722-4CD1-B1BA-6A45BE4804E6}">
      <dsp:nvSpPr>
        <dsp:cNvPr id="0" name=""/>
        <dsp:cNvSpPr/>
      </dsp:nvSpPr>
      <dsp:spPr>
        <a:xfrm>
          <a:off x="6396005" y="0"/>
          <a:ext cx="1486458" cy="3627438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Slot (6:11-18)</a:t>
          </a:r>
        </a:p>
      </dsp:txBody>
      <dsp:txXfrm>
        <a:off x="6396005" y="0"/>
        <a:ext cx="1486458" cy="1088231"/>
      </dsp:txXfrm>
    </dsp:sp>
    <dsp:sp modelId="{D521EA26-AAEF-4315-BFBF-426A86647382}">
      <dsp:nvSpPr>
        <dsp:cNvPr id="0" name=""/>
        <dsp:cNvSpPr/>
      </dsp:nvSpPr>
      <dsp:spPr>
        <a:xfrm>
          <a:off x="6544651" y="1089294"/>
          <a:ext cx="1189166" cy="109372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Roem door kruis</a:t>
          </a:r>
        </a:p>
      </dsp:txBody>
      <dsp:txXfrm>
        <a:off x="6576685" y="1121328"/>
        <a:ext cx="1125098" cy="1029654"/>
      </dsp:txXfrm>
    </dsp:sp>
    <dsp:sp modelId="{98688FF2-603D-43A6-A922-7FC87A13B3BC}">
      <dsp:nvSpPr>
        <dsp:cNvPr id="0" name=""/>
        <dsp:cNvSpPr/>
      </dsp:nvSpPr>
      <dsp:spPr>
        <a:xfrm>
          <a:off x="6544651" y="2351281"/>
          <a:ext cx="1189166" cy="109372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500" kern="1200" dirty="0"/>
            <a:t>Zegenwens</a:t>
          </a:r>
        </a:p>
      </dsp:txBody>
      <dsp:txXfrm>
        <a:off x="6576685" y="2383315"/>
        <a:ext cx="1125098" cy="102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239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9189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513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7154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935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44217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142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665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8364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3559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6966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688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Galaten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298" y="0"/>
            <a:ext cx="6953094" cy="5717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764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Relatie tussen Joden en volken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182553"/>
              </p:ext>
            </p:extLst>
          </p:nvPr>
        </p:nvGraphicFramePr>
        <p:xfrm>
          <a:off x="457200" y="1874839"/>
          <a:ext cx="8229600" cy="1414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3793604"/>
            <a:ext cx="8674100" cy="172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0591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Opbouw van Galaten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971046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9199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422</TotalTime>
  <Words>93</Words>
  <Application>Microsoft Office PowerPoint</Application>
  <PresentationFormat>Diavoorstelling (16:10)</PresentationFormat>
  <Paragraphs>27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Galaten</vt:lpstr>
      <vt:lpstr>PowerPoint-presentatie</vt:lpstr>
      <vt:lpstr>Relatie tussen Joden en volken</vt:lpstr>
      <vt:lpstr>Opbouw van Galaten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106</cp:revision>
  <dcterms:created xsi:type="dcterms:W3CDTF">2019-09-04T13:46:42Z</dcterms:created>
  <dcterms:modified xsi:type="dcterms:W3CDTF">2025-10-13T12:47:14Z</dcterms:modified>
</cp:coreProperties>
</file>